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1"/>
  </p:notesMasterIdLst>
  <p:sldIdLst>
    <p:sldId id="312" r:id="rId2"/>
    <p:sldId id="258" r:id="rId3"/>
    <p:sldId id="311" r:id="rId4"/>
    <p:sldId id="262" r:id="rId5"/>
    <p:sldId id="263" r:id="rId6"/>
    <p:sldId id="260" r:id="rId7"/>
    <p:sldId id="259" r:id="rId8"/>
    <p:sldId id="269" r:id="rId9"/>
    <p:sldId id="274" r:id="rId10"/>
    <p:sldId id="291" r:id="rId11"/>
    <p:sldId id="314" r:id="rId12"/>
    <p:sldId id="315" r:id="rId13"/>
    <p:sldId id="282" r:id="rId14"/>
    <p:sldId id="277" r:id="rId15"/>
    <p:sldId id="268" r:id="rId16"/>
    <p:sldId id="316" r:id="rId17"/>
    <p:sldId id="319" r:id="rId18"/>
    <p:sldId id="318" r:id="rId19"/>
    <p:sldId id="317" r:id="rId20"/>
  </p:sldIdLst>
  <p:sldSz cx="9144000" cy="5143500" type="screen16x9"/>
  <p:notesSz cx="6858000" cy="9144000"/>
  <p:embeddedFontLst>
    <p:embeddedFont>
      <p:font typeface="DM Sans" pitchFamily="2" charset="0"/>
      <p:regular r:id="rId22"/>
      <p:bold r:id="rId23"/>
      <p:italic r:id="rId24"/>
      <p:boldItalic r:id="rId25"/>
    </p:embeddedFont>
    <p:embeddedFont>
      <p:font typeface="Lexend ExtraBold" panose="020B0604020202020204" charset="0"/>
      <p:bold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PT Sans" panose="020B050302020302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6F5854-48D4-4AF2-9CDA-4A3F50BDDB4F}">
  <a:tblStyle styleId="{8A6F5854-48D4-4AF2-9CDA-4A3F50BDDB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76" autoAdjust="0"/>
    <p:restoredTop sz="94660"/>
  </p:normalViewPr>
  <p:slideViewPr>
    <p:cSldViewPr snapToGrid="0">
      <p:cViewPr varScale="1">
        <p:scale>
          <a:sx n="90" d="100"/>
          <a:sy n="90" d="100"/>
        </p:scale>
        <p:origin x="996" y="90"/>
      </p:cViewPr>
      <p:guideLst>
        <p:guide orient="horz" pos="1620"/>
        <p:guide pos="2880"/>
      </p:guideLst>
    </p:cSldViewPr>
  </p:slideViewPr>
  <p:notesTextViewPr>
    <p:cViewPr>
      <p:scale>
        <a:sx n="400" d="100"/>
        <a:sy n="4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24308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g1d81ab5e0f6_0_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2" name="Google Shape;2562;g1d81ab5e0f6_0_5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1d81ab5e0f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1d81ab5e0f6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8372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1d81ab5e0f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1d81ab5e0f6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837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" name="Google Shape;2072;g1d81ab5e0f6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3" name="Google Shape;2073;g1d81ab5e0f6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g1d81ab5e0f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4" name="Google Shape;1754;g1d81ab5e0f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1d81ab5e0f6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1d81ab5e0f6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4">
          <a:extLst>
            <a:ext uri="{FF2B5EF4-FFF2-40B4-BE49-F238E27FC236}">
              <a16:creationId xmlns:a16="http://schemas.microsoft.com/office/drawing/2014/main" id="{F9BE5FA2-E2B3-4994-CD40-88C2F0A7A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1d81ab5e0f6_0_151:notes">
            <a:extLst>
              <a:ext uri="{FF2B5EF4-FFF2-40B4-BE49-F238E27FC236}">
                <a16:creationId xmlns:a16="http://schemas.microsoft.com/office/drawing/2014/main" id="{F0702358-F5CA-D3A6-AFC2-0902AE9DB5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1d81ab5e0f6_0_151:notes">
            <a:extLst>
              <a:ext uri="{FF2B5EF4-FFF2-40B4-BE49-F238E27FC236}">
                <a16:creationId xmlns:a16="http://schemas.microsoft.com/office/drawing/2014/main" id="{2894C4DA-81D4-B62C-D5D3-600246CAB6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46710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0">
          <a:extLst>
            <a:ext uri="{FF2B5EF4-FFF2-40B4-BE49-F238E27FC236}">
              <a16:creationId xmlns:a16="http://schemas.microsoft.com/office/drawing/2014/main" id="{106414CB-15B1-9787-AB10-787A0ACB9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g1d81ab5e0f6_0_306:notes">
            <a:extLst>
              <a:ext uri="{FF2B5EF4-FFF2-40B4-BE49-F238E27FC236}">
                <a16:creationId xmlns:a16="http://schemas.microsoft.com/office/drawing/2014/main" id="{6C5C9F87-722E-C3AF-8E6A-0A955421EB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2" name="Google Shape;2462;g1d81ab5e0f6_0_306:notes">
            <a:extLst>
              <a:ext uri="{FF2B5EF4-FFF2-40B4-BE49-F238E27FC236}">
                <a16:creationId xmlns:a16="http://schemas.microsoft.com/office/drawing/2014/main" id="{BD95A3A6-B945-55EB-FAAA-30B3CFC0BA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918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5434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>
          <a:extLst>
            <a:ext uri="{FF2B5EF4-FFF2-40B4-BE49-F238E27FC236}">
              <a16:creationId xmlns:a16="http://schemas.microsoft.com/office/drawing/2014/main" id="{824F41A0-C3EC-4651-7D02-CD2C5CAAA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99f2f57a71_0_217:notes">
            <a:extLst>
              <a:ext uri="{FF2B5EF4-FFF2-40B4-BE49-F238E27FC236}">
                <a16:creationId xmlns:a16="http://schemas.microsoft.com/office/drawing/2014/main" id="{38D38B68-F4E2-8DC1-F796-E73B0E9532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99f2f57a71_0_217:notes">
            <a:extLst>
              <a:ext uri="{FF2B5EF4-FFF2-40B4-BE49-F238E27FC236}">
                <a16:creationId xmlns:a16="http://schemas.microsoft.com/office/drawing/2014/main" id="{4EC3ADCC-A42F-288B-BEC2-DC008289CE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13132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1d81ab5e0f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1d81ab5e0f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1d81ab5e0f6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1d81ab5e0f6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1d81ab5e0f6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1d81ab5e0f6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?utm_source=slidesgo_template&amp;utm_medium=referral-link&amp;utm_campaign=promo-slide&amp;utm_term=slidesgo&amp;utm_content=freepik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850" y="1245025"/>
            <a:ext cx="4629900" cy="21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46050" y="3608975"/>
            <a:ext cx="4194900" cy="4758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2"/>
          </p:nvPr>
        </p:nvSpPr>
        <p:spPr>
          <a:xfrm>
            <a:off x="720000" y="471975"/>
            <a:ext cx="2336100" cy="2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3"/>
          </p:nvPr>
        </p:nvSpPr>
        <p:spPr>
          <a:xfrm>
            <a:off x="2143775" y="4697325"/>
            <a:ext cx="1368600" cy="1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715861" y="4513500"/>
            <a:ext cx="1368528" cy="300900"/>
            <a:chOff x="7055224" y="4513500"/>
            <a:chExt cx="1368528" cy="300900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7629309" y="4513500"/>
              <a:ext cx="794443" cy="300900"/>
              <a:chOff x="7310856" y="4513500"/>
              <a:chExt cx="1113132" cy="300900"/>
            </a:xfrm>
          </p:grpSpPr>
          <p:cxnSp>
            <p:nvCxnSpPr>
              <p:cNvPr id="15" name="Google Shape;15;p2"/>
              <p:cNvCxnSpPr/>
              <p:nvPr/>
            </p:nvCxnSpPr>
            <p:spPr>
              <a:xfrm>
                <a:off x="842398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836886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830274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823660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8170486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809337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8027260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7961115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789499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>
                <a:off x="783987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>
                <a:off x="7773757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2"/>
              <p:cNvCxnSpPr/>
              <p:nvPr/>
            </p:nvCxnSpPr>
            <p:spPr>
              <a:xfrm>
                <a:off x="770761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>
                <a:off x="7641496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2"/>
              <p:cNvCxnSpPr/>
              <p:nvPr/>
            </p:nvCxnSpPr>
            <p:spPr>
              <a:xfrm>
                <a:off x="7575351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" name="Google Shape;29;p2"/>
              <p:cNvCxnSpPr/>
              <p:nvPr/>
            </p:nvCxnSpPr>
            <p:spPr>
              <a:xfrm>
                <a:off x="750923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7443117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7377001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7310856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33" name="Google Shape;33;p2"/>
            <p:cNvCxnSpPr/>
            <p:nvPr/>
          </p:nvCxnSpPr>
          <p:spPr>
            <a:xfrm>
              <a:off x="756650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2"/>
            <p:cNvCxnSpPr/>
            <p:nvPr/>
          </p:nvCxnSpPr>
          <p:spPr>
            <a:xfrm>
              <a:off x="7527159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35;p2"/>
            <p:cNvCxnSpPr/>
            <p:nvPr/>
          </p:nvCxnSpPr>
          <p:spPr>
            <a:xfrm>
              <a:off x="7479971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2"/>
            <p:cNvCxnSpPr/>
            <p:nvPr/>
          </p:nvCxnSpPr>
          <p:spPr>
            <a:xfrm>
              <a:off x="743276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" name="Google Shape;37;p2"/>
            <p:cNvCxnSpPr/>
            <p:nvPr/>
          </p:nvCxnSpPr>
          <p:spPr>
            <a:xfrm>
              <a:off x="738557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2"/>
            <p:cNvCxnSpPr/>
            <p:nvPr/>
          </p:nvCxnSpPr>
          <p:spPr>
            <a:xfrm>
              <a:off x="7330544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" name="Google Shape;39;p2"/>
            <p:cNvCxnSpPr/>
            <p:nvPr/>
          </p:nvCxnSpPr>
          <p:spPr>
            <a:xfrm>
              <a:off x="728335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" name="Google Shape;40;p2"/>
            <p:cNvCxnSpPr/>
            <p:nvPr/>
          </p:nvCxnSpPr>
          <p:spPr>
            <a:xfrm>
              <a:off x="7236149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" name="Google Shape;41;p2"/>
            <p:cNvCxnSpPr/>
            <p:nvPr/>
          </p:nvCxnSpPr>
          <p:spPr>
            <a:xfrm>
              <a:off x="718896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" name="Google Shape;42;p2"/>
            <p:cNvCxnSpPr/>
            <p:nvPr/>
          </p:nvCxnSpPr>
          <p:spPr>
            <a:xfrm>
              <a:off x="7149618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" name="Google Shape;43;p2"/>
            <p:cNvCxnSpPr/>
            <p:nvPr/>
          </p:nvCxnSpPr>
          <p:spPr>
            <a:xfrm>
              <a:off x="7102431" y="4513500"/>
              <a:ext cx="0" cy="3009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2"/>
            <p:cNvCxnSpPr/>
            <p:nvPr/>
          </p:nvCxnSpPr>
          <p:spPr>
            <a:xfrm>
              <a:off x="705522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45" name="Google Shape;45;p2"/>
          <p:cNvCxnSpPr/>
          <p:nvPr/>
        </p:nvCxnSpPr>
        <p:spPr>
          <a:xfrm rot="10800000">
            <a:off x="7760759" y="4663948"/>
            <a:ext cx="6732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ONE_COLUMN_TEXT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5"/>
          <p:cNvSpPr txBox="1">
            <a:spLocks noGrp="1"/>
          </p:cNvSpPr>
          <p:nvPr>
            <p:ph type="title"/>
          </p:nvPr>
        </p:nvSpPr>
        <p:spPr>
          <a:xfrm>
            <a:off x="1980150" y="1257775"/>
            <a:ext cx="5183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subTitle" idx="1"/>
          </p:nvPr>
        </p:nvSpPr>
        <p:spPr>
          <a:xfrm>
            <a:off x="1998150" y="3028075"/>
            <a:ext cx="5147700" cy="7332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2"/>
          </p:nvPr>
        </p:nvSpPr>
        <p:spPr>
          <a:xfrm>
            <a:off x="6087900" y="471975"/>
            <a:ext cx="2336100" cy="2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subTitle" idx="3"/>
          </p:nvPr>
        </p:nvSpPr>
        <p:spPr>
          <a:xfrm>
            <a:off x="5604300" y="4697325"/>
            <a:ext cx="1368600" cy="1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310" name="Google Shape;310;p15"/>
          <p:cNvGrpSpPr/>
          <p:nvPr/>
        </p:nvGrpSpPr>
        <p:grpSpPr>
          <a:xfrm>
            <a:off x="7037461" y="4513500"/>
            <a:ext cx="1368528" cy="300900"/>
            <a:chOff x="7055224" y="4513500"/>
            <a:chExt cx="1368528" cy="300900"/>
          </a:xfrm>
        </p:grpSpPr>
        <p:grpSp>
          <p:nvGrpSpPr>
            <p:cNvPr id="311" name="Google Shape;311;p15"/>
            <p:cNvGrpSpPr/>
            <p:nvPr/>
          </p:nvGrpSpPr>
          <p:grpSpPr>
            <a:xfrm>
              <a:off x="7629309" y="4513500"/>
              <a:ext cx="794443" cy="300900"/>
              <a:chOff x="7310856" y="4513500"/>
              <a:chExt cx="1113132" cy="300900"/>
            </a:xfrm>
          </p:grpSpPr>
          <p:cxnSp>
            <p:nvCxnSpPr>
              <p:cNvPr id="312" name="Google Shape;312;p15"/>
              <p:cNvCxnSpPr/>
              <p:nvPr/>
            </p:nvCxnSpPr>
            <p:spPr>
              <a:xfrm>
                <a:off x="842398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313;p15"/>
              <p:cNvCxnSpPr/>
              <p:nvPr/>
            </p:nvCxnSpPr>
            <p:spPr>
              <a:xfrm>
                <a:off x="836886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314;p15"/>
              <p:cNvCxnSpPr/>
              <p:nvPr/>
            </p:nvCxnSpPr>
            <p:spPr>
              <a:xfrm>
                <a:off x="830274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315;p15"/>
              <p:cNvCxnSpPr/>
              <p:nvPr/>
            </p:nvCxnSpPr>
            <p:spPr>
              <a:xfrm>
                <a:off x="823660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316;p15"/>
              <p:cNvCxnSpPr/>
              <p:nvPr/>
            </p:nvCxnSpPr>
            <p:spPr>
              <a:xfrm>
                <a:off x="8170486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15"/>
              <p:cNvCxnSpPr/>
              <p:nvPr/>
            </p:nvCxnSpPr>
            <p:spPr>
              <a:xfrm>
                <a:off x="809337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8" name="Google Shape;318;p15"/>
              <p:cNvCxnSpPr/>
              <p:nvPr/>
            </p:nvCxnSpPr>
            <p:spPr>
              <a:xfrm>
                <a:off x="8027260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9" name="Google Shape;319;p15"/>
              <p:cNvCxnSpPr/>
              <p:nvPr/>
            </p:nvCxnSpPr>
            <p:spPr>
              <a:xfrm>
                <a:off x="7961115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0" name="Google Shape;320;p15"/>
              <p:cNvCxnSpPr/>
              <p:nvPr/>
            </p:nvCxnSpPr>
            <p:spPr>
              <a:xfrm>
                <a:off x="789499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1" name="Google Shape;321;p15"/>
              <p:cNvCxnSpPr/>
              <p:nvPr/>
            </p:nvCxnSpPr>
            <p:spPr>
              <a:xfrm>
                <a:off x="783987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2" name="Google Shape;322;p15"/>
              <p:cNvCxnSpPr/>
              <p:nvPr/>
            </p:nvCxnSpPr>
            <p:spPr>
              <a:xfrm>
                <a:off x="7773757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3" name="Google Shape;323;p15"/>
              <p:cNvCxnSpPr/>
              <p:nvPr/>
            </p:nvCxnSpPr>
            <p:spPr>
              <a:xfrm>
                <a:off x="770761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4" name="Google Shape;324;p15"/>
              <p:cNvCxnSpPr/>
              <p:nvPr/>
            </p:nvCxnSpPr>
            <p:spPr>
              <a:xfrm>
                <a:off x="7641496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5" name="Google Shape;325;p15"/>
              <p:cNvCxnSpPr/>
              <p:nvPr/>
            </p:nvCxnSpPr>
            <p:spPr>
              <a:xfrm>
                <a:off x="7575351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6" name="Google Shape;326;p15"/>
              <p:cNvCxnSpPr/>
              <p:nvPr/>
            </p:nvCxnSpPr>
            <p:spPr>
              <a:xfrm>
                <a:off x="750923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7" name="Google Shape;327;p15"/>
              <p:cNvCxnSpPr/>
              <p:nvPr/>
            </p:nvCxnSpPr>
            <p:spPr>
              <a:xfrm>
                <a:off x="7443117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8" name="Google Shape;328;p15"/>
              <p:cNvCxnSpPr/>
              <p:nvPr/>
            </p:nvCxnSpPr>
            <p:spPr>
              <a:xfrm>
                <a:off x="7377001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9" name="Google Shape;329;p15"/>
              <p:cNvCxnSpPr/>
              <p:nvPr/>
            </p:nvCxnSpPr>
            <p:spPr>
              <a:xfrm>
                <a:off x="7310856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330" name="Google Shape;330;p15"/>
            <p:cNvCxnSpPr/>
            <p:nvPr/>
          </p:nvCxnSpPr>
          <p:spPr>
            <a:xfrm>
              <a:off x="756650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1" name="Google Shape;331;p15"/>
            <p:cNvCxnSpPr/>
            <p:nvPr/>
          </p:nvCxnSpPr>
          <p:spPr>
            <a:xfrm>
              <a:off x="7527159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2" name="Google Shape;332;p15"/>
            <p:cNvCxnSpPr/>
            <p:nvPr/>
          </p:nvCxnSpPr>
          <p:spPr>
            <a:xfrm>
              <a:off x="7479971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3" name="Google Shape;333;p15"/>
            <p:cNvCxnSpPr/>
            <p:nvPr/>
          </p:nvCxnSpPr>
          <p:spPr>
            <a:xfrm>
              <a:off x="743276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4" name="Google Shape;334;p15"/>
            <p:cNvCxnSpPr/>
            <p:nvPr/>
          </p:nvCxnSpPr>
          <p:spPr>
            <a:xfrm>
              <a:off x="738557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5" name="Google Shape;335;p15"/>
            <p:cNvCxnSpPr/>
            <p:nvPr/>
          </p:nvCxnSpPr>
          <p:spPr>
            <a:xfrm>
              <a:off x="7330544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6" name="Google Shape;336;p15"/>
            <p:cNvCxnSpPr/>
            <p:nvPr/>
          </p:nvCxnSpPr>
          <p:spPr>
            <a:xfrm>
              <a:off x="728335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7" name="Google Shape;337;p15"/>
            <p:cNvCxnSpPr/>
            <p:nvPr/>
          </p:nvCxnSpPr>
          <p:spPr>
            <a:xfrm>
              <a:off x="7236149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8" name="Google Shape;338;p15"/>
            <p:cNvCxnSpPr/>
            <p:nvPr/>
          </p:nvCxnSpPr>
          <p:spPr>
            <a:xfrm>
              <a:off x="718896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9" name="Google Shape;339;p15"/>
            <p:cNvCxnSpPr/>
            <p:nvPr/>
          </p:nvCxnSpPr>
          <p:spPr>
            <a:xfrm>
              <a:off x="7149618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" name="Google Shape;340;p15"/>
            <p:cNvCxnSpPr/>
            <p:nvPr/>
          </p:nvCxnSpPr>
          <p:spPr>
            <a:xfrm>
              <a:off x="7102431" y="4513500"/>
              <a:ext cx="0" cy="3009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1" name="Google Shape;341;p15"/>
            <p:cNvCxnSpPr/>
            <p:nvPr/>
          </p:nvCxnSpPr>
          <p:spPr>
            <a:xfrm>
              <a:off x="705522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342" name="Google Shape;342;p15"/>
          <p:cNvCxnSpPr/>
          <p:nvPr/>
        </p:nvCxnSpPr>
        <p:spPr>
          <a:xfrm rot="10800000">
            <a:off x="720009" y="4663948"/>
            <a:ext cx="6732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6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346" name="Google Shape;346;p16"/>
          <p:cNvCxnSpPr/>
          <p:nvPr/>
        </p:nvCxnSpPr>
        <p:spPr>
          <a:xfrm rot="10800000">
            <a:off x="730384" y="4663910"/>
            <a:ext cx="770349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_1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9"/>
          <p:cNvSpPr txBox="1">
            <a:spLocks noGrp="1"/>
          </p:cNvSpPr>
          <p:nvPr>
            <p:ph type="title"/>
          </p:nvPr>
        </p:nvSpPr>
        <p:spPr>
          <a:xfrm>
            <a:off x="4985725" y="1719600"/>
            <a:ext cx="319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9"/>
          <p:cNvSpPr txBox="1">
            <a:spLocks noGrp="1"/>
          </p:cNvSpPr>
          <p:nvPr>
            <p:ph type="subTitle" idx="1"/>
          </p:nvPr>
        </p:nvSpPr>
        <p:spPr>
          <a:xfrm>
            <a:off x="4985800" y="2379450"/>
            <a:ext cx="3198000" cy="11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61" name="Google Shape;361;p19"/>
          <p:cNvCxnSpPr/>
          <p:nvPr/>
        </p:nvCxnSpPr>
        <p:spPr>
          <a:xfrm rot="10800000">
            <a:off x="719677" y="4663910"/>
            <a:ext cx="771436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" name="Google Shape;362;p19"/>
          <p:cNvCxnSpPr/>
          <p:nvPr/>
        </p:nvCxnSpPr>
        <p:spPr>
          <a:xfrm rot="10800000">
            <a:off x="720025" y="469548"/>
            <a:ext cx="67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_1_1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23"/>
          <p:cNvSpPr txBox="1">
            <a:spLocks noGrp="1"/>
          </p:cNvSpPr>
          <p:nvPr>
            <p:ph type="subTitle" idx="1"/>
          </p:nvPr>
        </p:nvSpPr>
        <p:spPr>
          <a:xfrm>
            <a:off x="4766982" y="1439025"/>
            <a:ext cx="3264300" cy="27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23"/>
          <p:cNvSpPr txBox="1">
            <a:spLocks noGrp="1"/>
          </p:cNvSpPr>
          <p:nvPr>
            <p:ph type="subTitle" idx="2"/>
          </p:nvPr>
        </p:nvSpPr>
        <p:spPr>
          <a:xfrm>
            <a:off x="1112712" y="1439025"/>
            <a:ext cx="3264300" cy="27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83" name="Google Shape;383;p23"/>
          <p:cNvCxnSpPr/>
          <p:nvPr/>
        </p:nvCxnSpPr>
        <p:spPr>
          <a:xfrm rot="10800000">
            <a:off x="730384" y="4663910"/>
            <a:ext cx="770349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 hasCustomPrompt="1"/>
          </p:nvPr>
        </p:nvSpPr>
        <p:spPr>
          <a:xfrm>
            <a:off x="4025962" y="758300"/>
            <a:ext cx="4407900" cy="6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1" name="Google Shape;441;p29"/>
          <p:cNvSpPr txBox="1">
            <a:spLocks noGrp="1"/>
          </p:cNvSpPr>
          <p:nvPr>
            <p:ph type="subTitle" idx="1"/>
          </p:nvPr>
        </p:nvSpPr>
        <p:spPr>
          <a:xfrm>
            <a:off x="4025950" y="1454175"/>
            <a:ext cx="4407900" cy="3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42" name="Google Shape;442;p29"/>
          <p:cNvSpPr txBox="1">
            <a:spLocks noGrp="1"/>
          </p:cNvSpPr>
          <p:nvPr>
            <p:ph type="title" idx="2" hasCustomPrompt="1"/>
          </p:nvPr>
        </p:nvSpPr>
        <p:spPr>
          <a:xfrm>
            <a:off x="4025962" y="1948451"/>
            <a:ext cx="4407900" cy="6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3" name="Google Shape;443;p29"/>
          <p:cNvSpPr txBox="1">
            <a:spLocks noGrp="1"/>
          </p:cNvSpPr>
          <p:nvPr>
            <p:ph type="subTitle" idx="3"/>
          </p:nvPr>
        </p:nvSpPr>
        <p:spPr>
          <a:xfrm>
            <a:off x="4025950" y="2644325"/>
            <a:ext cx="4407900" cy="3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444" name="Google Shape;444;p29"/>
          <p:cNvSpPr txBox="1">
            <a:spLocks noGrp="1"/>
          </p:cNvSpPr>
          <p:nvPr>
            <p:ph type="title" idx="4" hasCustomPrompt="1"/>
          </p:nvPr>
        </p:nvSpPr>
        <p:spPr>
          <a:xfrm>
            <a:off x="4025962" y="3138602"/>
            <a:ext cx="4407900" cy="6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5" name="Google Shape;445;p29"/>
          <p:cNvSpPr txBox="1">
            <a:spLocks noGrp="1"/>
          </p:cNvSpPr>
          <p:nvPr>
            <p:ph type="subTitle" idx="5"/>
          </p:nvPr>
        </p:nvSpPr>
        <p:spPr>
          <a:xfrm>
            <a:off x="4025950" y="3834476"/>
            <a:ext cx="4407900" cy="3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cxnSp>
        <p:nvCxnSpPr>
          <p:cNvPr id="446" name="Google Shape;446;p29"/>
          <p:cNvCxnSpPr/>
          <p:nvPr/>
        </p:nvCxnSpPr>
        <p:spPr>
          <a:xfrm rot="10800000">
            <a:off x="719677" y="4663910"/>
            <a:ext cx="771436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7" name="Google Shape;447;p29"/>
          <p:cNvCxnSpPr/>
          <p:nvPr/>
        </p:nvCxnSpPr>
        <p:spPr>
          <a:xfrm rot="10800000">
            <a:off x="7760775" y="469548"/>
            <a:ext cx="673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1"/>
          <p:cNvSpPr txBox="1">
            <a:spLocks noGrp="1"/>
          </p:cNvSpPr>
          <p:nvPr>
            <p:ph type="title"/>
          </p:nvPr>
        </p:nvSpPr>
        <p:spPr>
          <a:xfrm>
            <a:off x="4684800" y="2184588"/>
            <a:ext cx="3739200" cy="14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62" name="Google Shape;462;p31"/>
          <p:cNvSpPr txBox="1">
            <a:spLocks noGrp="1"/>
          </p:cNvSpPr>
          <p:nvPr>
            <p:ph type="title" idx="2" hasCustomPrompt="1"/>
          </p:nvPr>
        </p:nvSpPr>
        <p:spPr>
          <a:xfrm>
            <a:off x="7340200" y="975750"/>
            <a:ext cx="1007700" cy="9837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3" name="Google Shape;463;p31"/>
          <p:cNvSpPr txBox="1">
            <a:spLocks noGrp="1"/>
          </p:cNvSpPr>
          <p:nvPr>
            <p:ph type="subTitle" idx="1"/>
          </p:nvPr>
        </p:nvSpPr>
        <p:spPr>
          <a:xfrm>
            <a:off x="5999100" y="3606538"/>
            <a:ext cx="2424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31"/>
          <p:cNvSpPr txBox="1">
            <a:spLocks noGrp="1"/>
          </p:cNvSpPr>
          <p:nvPr>
            <p:ph type="subTitle" idx="3"/>
          </p:nvPr>
        </p:nvSpPr>
        <p:spPr>
          <a:xfrm>
            <a:off x="6087900" y="471975"/>
            <a:ext cx="2336100" cy="2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5" name="Google Shape;465;p31"/>
          <p:cNvSpPr txBox="1">
            <a:spLocks noGrp="1"/>
          </p:cNvSpPr>
          <p:nvPr>
            <p:ph type="subTitle" idx="4"/>
          </p:nvPr>
        </p:nvSpPr>
        <p:spPr>
          <a:xfrm>
            <a:off x="5604300" y="4697325"/>
            <a:ext cx="1368600" cy="1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466" name="Google Shape;466;p31"/>
          <p:cNvGrpSpPr/>
          <p:nvPr/>
        </p:nvGrpSpPr>
        <p:grpSpPr>
          <a:xfrm>
            <a:off x="7037461" y="4513500"/>
            <a:ext cx="1368528" cy="300900"/>
            <a:chOff x="7055224" y="4513500"/>
            <a:chExt cx="1368528" cy="300900"/>
          </a:xfrm>
        </p:grpSpPr>
        <p:grpSp>
          <p:nvGrpSpPr>
            <p:cNvPr id="467" name="Google Shape;467;p31"/>
            <p:cNvGrpSpPr/>
            <p:nvPr/>
          </p:nvGrpSpPr>
          <p:grpSpPr>
            <a:xfrm>
              <a:off x="7629309" y="4513500"/>
              <a:ext cx="794443" cy="300900"/>
              <a:chOff x="7310856" y="4513500"/>
              <a:chExt cx="1113132" cy="300900"/>
            </a:xfrm>
          </p:grpSpPr>
          <p:cxnSp>
            <p:nvCxnSpPr>
              <p:cNvPr id="468" name="Google Shape;468;p31"/>
              <p:cNvCxnSpPr/>
              <p:nvPr/>
            </p:nvCxnSpPr>
            <p:spPr>
              <a:xfrm>
                <a:off x="842398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9" name="Google Shape;469;p31"/>
              <p:cNvCxnSpPr/>
              <p:nvPr/>
            </p:nvCxnSpPr>
            <p:spPr>
              <a:xfrm>
                <a:off x="836886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0" name="Google Shape;470;p31"/>
              <p:cNvCxnSpPr/>
              <p:nvPr/>
            </p:nvCxnSpPr>
            <p:spPr>
              <a:xfrm>
                <a:off x="830274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1" name="Google Shape;471;p31"/>
              <p:cNvCxnSpPr/>
              <p:nvPr/>
            </p:nvCxnSpPr>
            <p:spPr>
              <a:xfrm>
                <a:off x="823660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2" name="Google Shape;472;p31"/>
              <p:cNvCxnSpPr/>
              <p:nvPr/>
            </p:nvCxnSpPr>
            <p:spPr>
              <a:xfrm>
                <a:off x="8170486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3" name="Google Shape;473;p31"/>
              <p:cNvCxnSpPr/>
              <p:nvPr/>
            </p:nvCxnSpPr>
            <p:spPr>
              <a:xfrm>
                <a:off x="809337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4" name="Google Shape;474;p31"/>
              <p:cNvCxnSpPr/>
              <p:nvPr/>
            </p:nvCxnSpPr>
            <p:spPr>
              <a:xfrm>
                <a:off x="8027260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5" name="Google Shape;475;p31"/>
              <p:cNvCxnSpPr/>
              <p:nvPr/>
            </p:nvCxnSpPr>
            <p:spPr>
              <a:xfrm>
                <a:off x="7961115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6" name="Google Shape;476;p31"/>
              <p:cNvCxnSpPr/>
              <p:nvPr/>
            </p:nvCxnSpPr>
            <p:spPr>
              <a:xfrm>
                <a:off x="789499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7" name="Google Shape;477;p31"/>
              <p:cNvCxnSpPr/>
              <p:nvPr/>
            </p:nvCxnSpPr>
            <p:spPr>
              <a:xfrm>
                <a:off x="783987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8" name="Google Shape;478;p31"/>
              <p:cNvCxnSpPr/>
              <p:nvPr/>
            </p:nvCxnSpPr>
            <p:spPr>
              <a:xfrm>
                <a:off x="7773757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9" name="Google Shape;479;p31"/>
              <p:cNvCxnSpPr/>
              <p:nvPr/>
            </p:nvCxnSpPr>
            <p:spPr>
              <a:xfrm>
                <a:off x="770761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0" name="Google Shape;480;p31"/>
              <p:cNvCxnSpPr/>
              <p:nvPr/>
            </p:nvCxnSpPr>
            <p:spPr>
              <a:xfrm>
                <a:off x="7641496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1" name="Google Shape;481;p31"/>
              <p:cNvCxnSpPr/>
              <p:nvPr/>
            </p:nvCxnSpPr>
            <p:spPr>
              <a:xfrm>
                <a:off x="7575351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2" name="Google Shape;482;p31"/>
              <p:cNvCxnSpPr/>
              <p:nvPr/>
            </p:nvCxnSpPr>
            <p:spPr>
              <a:xfrm>
                <a:off x="750923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" name="Google Shape;483;p31"/>
              <p:cNvCxnSpPr/>
              <p:nvPr/>
            </p:nvCxnSpPr>
            <p:spPr>
              <a:xfrm>
                <a:off x="7443117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4" name="Google Shape;484;p31"/>
              <p:cNvCxnSpPr/>
              <p:nvPr/>
            </p:nvCxnSpPr>
            <p:spPr>
              <a:xfrm>
                <a:off x="7377001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5" name="Google Shape;485;p31"/>
              <p:cNvCxnSpPr/>
              <p:nvPr/>
            </p:nvCxnSpPr>
            <p:spPr>
              <a:xfrm>
                <a:off x="7310856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486" name="Google Shape;486;p31"/>
            <p:cNvCxnSpPr/>
            <p:nvPr/>
          </p:nvCxnSpPr>
          <p:spPr>
            <a:xfrm>
              <a:off x="756650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7" name="Google Shape;487;p31"/>
            <p:cNvCxnSpPr/>
            <p:nvPr/>
          </p:nvCxnSpPr>
          <p:spPr>
            <a:xfrm>
              <a:off x="7527159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8" name="Google Shape;488;p31"/>
            <p:cNvCxnSpPr/>
            <p:nvPr/>
          </p:nvCxnSpPr>
          <p:spPr>
            <a:xfrm>
              <a:off x="7479971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9" name="Google Shape;489;p31"/>
            <p:cNvCxnSpPr/>
            <p:nvPr/>
          </p:nvCxnSpPr>
          <p:spPr>
            <a:xfrm>
              <a:off x="743276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0" name="Google Shape;490;p31"/>
            <p:cNvCxnSpPr/>
            <p:nvPr/>
          </p:nvCxnSpPr>
          <p:spPr>
            <a:xfrm>
              <a:off x="738557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1" name="Google Shape;491;p31"/>
            <p:cNvCxnSpPr/>
            <p:nvPr/>
          </p:nvCxnSpPr>
          <p:spPr>
            <a:xfrm>
              <a:off x="7330544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2" name="Google Shape;492;p31"/>
            <p:cNvCxnSpPr/>
            <p:nvPr/>
          </p:nvCxnSpPr>
          <p:spPr>
            <a:xfrm>
              <a:off x="728335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31"/>
            <p:cNvCxnSpPr/>
            <p:nvPr/>
          </p:nvCxnSpPr>
          <p:spPr>
            <a:xfrm>
              <a:off x="7236149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4" name="Google Shape;494;p31"/>
            <p:cNvCxnSpPr/>
            <p:nvPr/>
          </p:nvCxnSpPr>
          <p:spPr>
            <a:xfrm>
              <a:off x="718896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5" name="Google Shape;495;p31"/>
            <p:cNvCxnSpPr/>
            <p:nvPr/>
          </p:nvCxnSpPr>
          <p:spPr>
            <a:xfrm>
              <a:off x="7149618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31"/>
            <p:cNvCxnSpPr/>
            <p:nvPr/>
          </p:nvCxnSpPr>
          <p:spPr>
            <a:xfrm>
              <a:off x="7102431" y="4513500"/>
              <a:ext cx="0" cy="3009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7" name="Google Shape;497;p31"/>
            <p:cNvCxnSpPr/>
            <p:nvPr/>
          </p:nvCxnSpPr>
          <p:spPr>
            <a:xfrm>
              <a:off x="705522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498" name="Google Shape;498;p31"/>
          <p:cNvCxnSpPr/>
          <p:nvPr/>
        </p:nvCxnSpPr>
        <p:spPr>
          <a:xfrm rot="10800000">
            <a:off x="720009" y="4663948"/>
            <a:ext cx="6732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3"/>
          <p:cNvSpPr txBox="1">
            <a:spLocks noGrp="1"/>
          </p:cNvSpPr>
          <p:nvPr>
            <p:ph type="title"/>
          </p:nvPr>
        </p:nvSpPr>
        <p:spPr>
          <a:xfrm>
            <a:off x="720000" y="678237"/>
            <a:ext cx="42132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4" name="Google Shape;504;p33"/>
          <p:cNvSpPr txBox="1">
            <a:spLocks noGrp="1"/>
          </p:cNvSpPr>
          <p:nvPr>
            <p:ph type="subTitle" idx="1"/>
          </p:nvPr>
        </p:nvSpPr>
        <p:spPr>
          <a:xfrm>
            <a:off x="720000" y="1630913"/>
            <a:ext cx="42132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33"/>
          <p:cNvSpPr txBox="1"/>
          <p:nvPr/>
        </p:nvSpPr>
        <p:spPr>
          <a:xfrm>
            <a:off x="720000" y="3243000"/>
            <a:ext cx="3566400" cy="7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6" name="Google Shape;506;p33"/>
          <p:cNvSpPr txBox="1">
            <a:spLocks noGrp="1"/>
          </p:cNvSpPr>
          <p:nvPr>
            <p:ph type="subTitle" idx="2"/>
          </p:nvPr>
        </p:nvSpPr>
        <p:spPr>
          <a:xfrm>
            <a:off x="720000" y="471975"/>
            <a:ext cx="2336100" cy="2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07" name="Google Shape;507;p33"/>
          <p:cNvSpPr txBox="1">
            <a:spLocks noGrp="1"/>
          </p:cNvSpPr>
          <p:nvPr>
            <p:ph type="subTitle" idx="3"/>
          </p:nvPr>
        </p:nvSpPr>
        <p:spPr>
          <a:xfrm>
            <a:off x="2147925" y="4697325"/>
            <a:ext cx="1368600" cy="1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508" name="Google Shape;508;p33"/>
          <p:cNvGrpSpPr/>
          <p:nvPr/>
        </p:nvGrpSpPr>
        <p:grpSpPr>
          <a:xfrm>
            <a:off x="720011" y="4513500"/>
            <a:ext cx="1368528" cy="300900"/>
            <a:chOff x="7055224" y="4513500"/>
            <a:chExt cx="1368528" cy="300900"/>
          </a:xfrm>
        </p:grpSpPr>
        <p:grpSp>
          <p:nvGrpSpPr>
            <p:cNvPr id="509" name="Google Shape;509;p33"/>
            <p:cNvGrpSpPr/>
            <p:nvPr/>
          </p:nvGrpSpPr>
          <p:grpSpPr>
            <a:xfrm>
              <a:off x="7629309" y="4513500"/>
              <a:ext cx="794443" cy="300900"/>
              <a:chOff x="7310856" y="4513500"/>
              <a:chExt cx="1113132" cy="300900"/>
            </a:xfrm>
          </p:grpSpPr>
          <p:cxnSp>
            <p:nvCxnSpPr>
              <p:cNvPr id="510" name="Google Shape;510;p33"/>
              <p:cNvCxnSpPr/>
              <p:nvPr/>
            </p:nvCxnSpPr>
            <p:spPr>
              <a:xfrm>
                <a:off x="842398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1" name="Google Shape;511;p33"/>
              <p:cNvCxnSpPr/>
              <p:nvPr/>
            </p:nvCxnSpPr>
            <p:spPr>
              <a:xfrm>
                <a:off x="836886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2" name="Google Shape;512;p33"/>
              <p:cNvCxnSpPr/>
              <p:nvPr/>
            </p:nvCxnSpPr>
            <p:spPr>
              <a:xfrm>
                <a:off x="830274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3" name="Google Shape;513;p33"/>
              <p:cNvCxnSpPr/>
              <p:nvPr/>
            </p:nvCxnSpPr>
            <p:spPr>
              <a:xfrm>
                <a:off x="823660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4" name="Google Shape;514;p33"/>
              <p:cNvCxnSpPr/>
              <p:nvPr/>
            </p:nvCxnSpPr>
            <p:spPr>
              <a:xfrm>
                <a:off x="8170486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5" name="Google Shape;515;p33"/>
              <p:cNvCxnSpPr/>
              <p:nvPr/>
            </p:nvCxnSpPr>
            <p:spPr>
              <a:xfrm>
                <a:off x="809337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6" name="Google Shape;516;p33"/>
              <p:cNvCxnSpPr/>
              <p:nvPr/>
            </p:nvCxnSpPr>
            <p:spPr>
              <a:xfrm>
                <a:off x="8027260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7" name="Google Shape;517;p33"/>
              <p:cNvCxnSpPr/>
              <p:nvPr/>
            </p:nvCxnSpPr>
            <p:spPr>
              <a:xfrm>
                <a:off x="7961115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8" name="Google Shape;518;p33"/>
              <p:cNvCxnSpPr/>
              <p:nvPr/>
            </p:nvCxnSpPr>
            <p:spPr>
              <a:xfrm>
                <a:off x="789499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9" name="Google Shape;519;p33"/>
              <p:cNvCxnSpPr/>
              <p:nvPr/>
            </p:nvCxnSpPr>
            <p:spPr>
              <a:xfrm>
                <a:off x="783987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0" name="Google Shape;520;p33"/>
              <p:cNvCxnSpPr/>
              <p:nvPr/>
            </p:nvCxnSpPr>
            <p:spPr>
              <a:xfrm>
                <a:off x="7773757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1" name="Google Shape;521;p33"/>
              <p:cNvCxnSpPr/>
              <p:nvPr/>
            </p:nvCxnSpPr>
            <p:spPr>
              <a:xfrm>
                <a:off x="770761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2" name="Google Shape;522;p33"/>
              <p:cNvCxnSpPr/>
              <p:nvPr/>
            </p:nvCxnSpPr>
            <p:spPr>
              <a:xfrm>
                <a:off x="7641496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3" name="Google Shape;523;p33"/>
              <p:cNvCxnSpPr/>
              <p:nvPr/>
            </p:nvCxnSpPr>
            <p:spPr>
              <a:xfrm>
                <a:off x="7575351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4" name="Google Shape;524;p33"/>
              <p:cNvCxnSpPr/>
              <p:nvPr/>
            </p:nvCxnSpPr>
            <p:spPr>
              <a:xfrm>
                <a:off x="750923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5" name="Google Shape;525;p33"/>
              <p:cNvCxnSpPr/>
              <p:nvPr/>
            </p:nvCxnSpPr>
            <p:spPr>
              <a:xfrm>
                <a:off x="7443117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6" name="Google Shape;526;p33"/>
              <p:cNvCxnSpPr/>
              <p:nvPr/>
            </p:nvCxnSpPr>
            <p:spPr>
              <a:xfrm>
                <a:off x="7377001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7" name="Google Shape;527;p33"/>
              <p:cNvCxnSpPr/>
              <p:nvPr/>
            </p:nvCxnSpPr>
            <p:spPr>
              <a:xfrm>
                <a:off x="7310856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528" name="Google Shape;528;p33"/>
            <p:cNvCxnSpPr/>
            <p:nvPr/>
          </p:nvCxnSpPr>
          <p:spPr>
            <a:xfrm>
              <a:off x="756650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9" name="Google Shape;529;p33"/>
            <p:cNvCxnSpPr/>
            <p:nvPr/>
          </p:nvCxnSpPr>
          <p:spPr>
            <a:xfrm>
              <a:off x="7527159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0" name="Google Shape;530;p33"/>
            <p:cNvCxnSpPr/>
            <p:nvPr/>
          </p:nvCxnSpPr>
          <p:spPr>
            <a:xfrm>
              <a:off x="7479971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1" name="Google Shape;531;p33"/>
            <p:cNvCxnSpPr/>
            <p:nvPr/>
          </p:nvCxnSpPr>
          <p:spPr>
            <a:xfrm>
              <a:off x="743276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2" name="Google Shape;532;p33"/>
            <p:cNvCxnSpPr/>
            <p:nvPr/>
          </p:nvCxnSpPr>
          <p:spPr>
            <a:xfrm>
              <a:off x="738557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3" name="Google Shape;533;p33"/>
            <p:cNvCxnSpPr/>
            <p:nvPr/>
          </p:nvCxnSpPr>
          <p:spPr>
            <a:xfrm>
              <a:off x="7330544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4" name="Google Shape;534;p33"/>
            <p:cNvCxnSpPr/>
            <p:nvPr/>
          </p:nvCxnSpPr>
          <p:spPr>
            <a:xfrm>
              <a:off x="728335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5" name="Google Shape;535;p33"/>
            <p:cNvCxnSpPr/>
            <p:nvPr/>
          </p:nvCxnSpPr>
          <p:spPr>
            <a:xfrm>
              <a:off x="7236149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6" name="Google Shape;536;p33"/>
            <p:cNvCxnSpPr/>
            <p:nvPr/>
          </p:nvCxnSpPr>
          <p:spPr>
            <a:xfrm>
              <a:off x="718896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7" name="Google Shape;537;p33"/>
            <p:cNvCxnSpPr/>
            <p:nvPr/>
          </p:nvCxnSpPr>
          <p:spPr>
            <a:xfrm>
              <a:off x="7149618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8" name="Google Shape;538;p33"/>
            <p:cNvCxnSpPr/>
            <p:nvPr/>
          </p:nvCxnSpPr>
          <p:spPr>
            <a:xfrm>
              <a:off x="7102431" y="4513500"/>
              <a:ext cx="0" cy="3009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9" name="Google Shape;539;p33"/>
            <p:cNvCxnSpPr/>
            <p:nvPr/>
          </p:nvCxnSpPr>
          <p:spPr>
            <a:xfrm>
              <a:off x="705522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540" name="Google Shape;540;p33"/>
          <p:cNvCxnSpPr/>
          <p:nvPr/>
        </p:nvCxnSpPr>
        <p:spPr>
          <a:xfrm rot="10800000">
            <a:off x="7760759" y="4663948"/>
            <a:ext cx="6732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2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2" name="Google Shape;542;p34"/>
          <p:cNvCxnSpPr/>
          <p:nvPr/>
        </p:nvCxnSpPr>
        <p:spPr>
          <a:xfrm rot="10800000">
            <a:off x="730384" y="4663910"/>
            <a:ext cx="770349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2_1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4" name="Google Shape;544;p35"/>
          <p:cNvGrpSpPr/>
          <p:nvPr/>
        </p:nvGrpSpPr>
        <p:grpSpPr>
          <a:xfrm>
            <a:off x="7037461" y="4513500"/>
            <a:ext cx="1368528" cy="300900"/>
            <a:chOff x="7055224" y="4513500"/>
            <a:chExt cx="1368528" cy="300900"/>
          </a:xfrm>
        </p:grpSpPr>
        <p:grpSp>
          <p:nvGrpSpPr>
            <p:cNvPr id="545" name="Google Shape;545;p35"/>
            <p:cNvGrpSpPr/>
            <p:nvPr/>
          </p:nvGrpSpPr>
          <p:grpSpPr>
            <a:xfrm>
              <a:off x="7629309" y="4513500"/>
              <a:ext cx="794443" cy="300900"/>
              <a:chOff x="7310856" y="4513500"/>
              <a:chExt cx="1113132" cy="300900"/>
            </a:xfrm>
          </p:grpSpPr>
          <p:cxnSp>
            <p:nvCxnSpPr>
              <p:cNvPr id="546" name="Google Shape;546;p35"/>
              <p:cNvCxnSpPr/>
              <p:nvPr/>
            </p:nvCxnSpPr>
            <p:spPr>
              <a:xfrm>
                <a:off x="842398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7" name="Google Shape;547;p35"/>
              <p:cNvCxnSpPr/>
              <p:nvPr/>
            </p:nvCxnSpPr>
            <p:spPr>
              <a:xfrm>
                <a:off x="836886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8" name="Google Shape;548;p35"/>
              <p:cNvCxnSpPr/>
              <p:nvPr/>
            </p:nvCxnSpPr>
            <p:spPr>
              <a:xfrm>
                <a:off x="830274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9" name="Google Shape;549;p35"/>
              <p:cNvCxnSpPr/>
              <p:nvPr/>
            </p:nvCxnSpPr>
            <p:spPr>
              <a:xfrm>
                <a:off x="823660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0" name="Google Shape;550;p35"/>
              <p:cNvCxnSpPr/>
              <p:nvPr/>
            </p:nvCxnSpPr>
            <p:spPr>
              <a:xfrm>
                <a:off x="8170486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1" name="Google Shape;551;p35"/>
              <p:cNvCxnSpPr/>
              <p:nvPr/>
            </p:nvCxnSpPr>
            <p:spPr>
              <a:xfrm>
                <a:off x="809337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2" name="Google Shape;552;p35"/>
              <p:cNvCxnSpPr/>
              <p:nvPr/>
            </p:nvCxnSpPr>
            <p:spPr>
              <a:xfrm>
                <a:off x="8027260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3" name="Google Shape;553;p35"/>
              <p:cNvCxnSpPr/>
              <p:nvPr/>
            </p:nvCxnSpPr>
            <p:spPr>
              <a:xfrm>
                <a:off x="7961115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35"/>
              <p:cNvCxnSpPr/>
              <p:nvPr/>
            </p:nvCxnSpPr>
            <p:spPr>
              <a:xfrm>
                <a:off x="789499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5" name="Google Shape;555;p35"/>
              <p:cNvCxnSpPr/>
              <p:nvPr/>
            </p:nvCxnSpPr>
            <p:spPr>
              <a:xfrm>
                <a:off x="783987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6" name="Google Shape;556;p35"/>
              <p:cNvCxnSpPr/>
              <p:nvPr/>
            </p:nvCxnSpPr>
            <p:spPr>
              <a:xfrm>
                <a:off x="7773757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7" name="Google Shape;557;p35"/>
              <p:cNvCxnSpPr/>
              <p:nvPr/>
            </p:nvCxnSpPr>
            <p:spPr>
              <a:xfrm>
                <a:off x="770761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8" name="Google Shape;558;p35"/>
              <p:cNvCxnSpPr/>
              <p:nvPr/>
            </p:nvCxnSpPr>
            <p:spPr>
              <a:xfrm>
                <a:off x="7641496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9" name="Google Shape;559;p35"/>
              <p:cNvCxnSpPr/>
              <p:nvPr/>
            </p:nvCxnSpPr>
            <p:spPr>
              <a:xfrm>
                <a:off x="7575351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0" name="Google Shape;560;p35"/>
              <p:cNvCxnSpPr/>
              <p:nvPr/>
            </p:nvCxnSpPr>
            <p:spPr>
              <a:xfrm>
                <a:off x="750923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1" name="Google Shape;561;p35"/>
              <p:cNvCxnSpPr/>
              <p:nvPr/>
            </p:nvCxnSpPr>
            <p:spPr>
              <a:xfrm>
                <a:off x="7443117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2" name="Google Shape;562;p35"/>
              <p:cNvCxnSpPr/>
              <p:nvPr/>
            </p:nvCxnSpPr>
            <p:spPr>
              <a:xfrm>
                <a:off x="7377001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3" name="Google Shape;563;p35"/>
              <p:cNvCxnSpPr/>
              <p:nvPr/>
            </p:nvCxnSpPr>
            <p:spPr>
              <a:xfrm>
                <a:off x="7310856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564" name="Google Shape;564;p35"/>
            <p:cNvCxnSpPr/>
            <p:nvPr/>
          </p:nvCxnSpPr>
          <p:spPr>
            <a:xfrm>
              <a:off x="756650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5" name="Google Shape;565;p35"/>
            <p:cNvCxnSpPr/>
            <p:nvPr/>
          </p:nvCxnSpPr>
          <p:spPr>
            <a:xfrm>
              <a:off x="7527159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6" name="Google Shape;566;p35"/>
            <p:cNvCxnSpPr/>
            <p:nvPr/>
          </p:nvCxnSpPr>
          <p:spPr>
            <a:xfrm>
              <a:off x="7479971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7" name="Google Shape;567;p35"/>
            <p:cNvCxnSpPr/>
            <p:nvPr/>
          </p:nvCxnSpPr>
          <p:spPr>
            <a:xfrm>
              <a:off x="743276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8" name="Google Shape;568;p35"/>
            <p:cNvCxnSpPr/>
            <p:nvPr/>
          </p:nvCxnSpPr>
          <p:spPr>
            <a:xfrm>
              <a:off x="738557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9" name="Google Shape;569;p35"/>
            <p:cNvCxnSpPr/>
            <p:nvPr/>
          </p:nvCxnSpPr>
          <p:spPr>
            <a:xfrm>
              <a:off x="7330544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0" name="Google Shape;570;p35"/>
            <p:cNvCxnSpPr/>
            <p:nvPr/>
          </p:nvCxnSpPr>
          <p:spPr>
            <a:xfrm>
              <a:off x="728335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1" name="Google Shape;571;p35"/>
            <p:cNvCxnSpPr/>
            <p:nvPr/>
          </p:nvCxnSpPr>
          <p:spPr>
            <a:xfrm>
              <a:off x="7236149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2" name="Google Shape;572;p35"/>
            <p:cNvCxnSpPr/>
            <p:nvPr/>
          </p:nvCxnSpPr>
          <p:spPr>
            <a:xfrm>
              <a:off x="718896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3" name="Google Shape;573;p35"/>
            <p:cNvCxnSpPr/>
            <p:nvPr/>
          </p:nvCxnSpPr>
          <p:spPr>
            <a:xfrm>
              <a:off x="7149618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4" name="Google Shape;574;p35"/>
            <p:cNvCxnSpPr/>
            <p:nvPr/>
          </p:nvCxnSpPr>
          <p:spPr>
            <a:xfrm>
              <a:off x="7102431" y="4513500"/>
              <a:ext cx="0" cy="3009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5" name="Google Shape;575;p35"/>
            <p:cNvCxnSpPr/>
            <p:nvPr/>
          </p:nvCxnSpPr>
          <p:spPr>
            <a:xfrm>
              <a:off x="705522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576" name="Google Shape;576;p35"/>
          <p:cNvCxnSpPr/>
          <p:nvPr/>
        </p:nvCxnSpPr>
        <p:spPr>
          <a:xfrm rot="10800000">
            <a:off x="720009" y="4663948"/>
            <a:ext cx="6732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720000" y="2184588"/>
            <a:ext cx="3739200" cy="14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792275" y="975750"/>
            <a:ext cx="997200" cy="9837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720000" y="3606538"/>
            <a:ext cx="2424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3"/>
          </p:nvPr>
        </p:nvSpPr>
        <p:spPr>
          <a:xfrm>
            <a:off x="720000" y="471975"/>
            <a:ext cx="2336100" cy="2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subTitle" idx="4"/>
          </p:nvPr>
        </p:nvSpPr>
        <p:spPr>
          <a:xfrm>
            <a:off x="2147925" y="4697325"/>
            <a:ext cx="1368600" cy="1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52" name="Google Shape;52;p3"/>
          <p:cNvGrpSpPr/>
          <p:nvPr/>
        </p:nvGrpSpPr>
        <p:grpSpPr>
          <a:xfrm>
            <a:off x="720011" y="4513500"/>
            <a:ext cx="1368528" cy="300900"/>
            <a:chOff x="7055224" y="4513500"/>
            <a:chExt cx="1368528" cy="300900"/>
          </a:xfrm>
        </p:grpSpPr>
        <p:grpSp>
          <p:nvGrpSpPr>
            <p:cNvPr id="53" name="Google Shape;53;p3"/>
            <p:cNvGrpSpPr/>
            <p:nvPr/>
          </p:nvGrpSpPr>
          <p:grpSpPr>
            <a:xfrm>
              <a:off x="7629309" y="4513500"/>
              <a:ext cx="794443" cy="300900"/>
              <a:chOff x="7310856" y="4513500"/>
              <a:chExt cx="1113132" cy="300900"/>
            </a:xfrm>
          </p:grpSpPr>
          <p:cxnSp>
            <p:nvCxnSpPr>
              <p:cNvPr id="54" name="Google Shape;54;p3"/>
              <p:cNvCxnSpPr/>
              <p:nvPr/>
            </p:nvCxnSpPr>
            <p:spPr>
              <a:xfrm>
                <a:off x="842398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" name="Google Shape;55;p3"/>
              <p:cNvCxnSpPr/>
              <p:nvPr/>
            </p:nvCxnSpPr>
            <p:spPr>
              <a:xfrm>
                <a:off x="836886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" name="Google Shape;56;p3"/>
              <p:cNvCxnSpPr/>
              <p:nvPr/>
            </p:nvCxnSpPr>
            <p:spPr>
              <a:xfrm>
                <a:off x="830274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" name="Google Shape;57;p3"/>
              <p:cNvCxnSpPr/>
              <p:nvPr/>
            </p:nvCxnSpPr>
            <p:spPr>
              <a:xfrm>
                <a:off x="823660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" name="Google Shape;58;p3"/>
              <p:cNvCxnSpPr/>
              <p:nvPr/>
            </p:nvCxnSpPr>
            <p:spPr>
              <a:xfrm>
                <a:off x="8170486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" name="Google Shape;59;p3"/>
              <p:cNvCxnSpPr/>
              <p:nvPr/>
            </p:nvCxnSpPr>
            <p:spPr>
              <a:xfrm>
                <a:off x="809337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" name="Google Shape;60;p3"/>
              <p:cNvCxnSpPr/>
              <p:nvPr/>
            </p:nvCxnSpPr>
            <p:spPr>
              <a:xfrm>
                <a:off x="8027260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61;p3"/>
              <p:cNvCxnSpPr/>
              <p:nvPr/>
            </p:nvCxnSpPr>
            <p:spPr>
              <a:xfrm>
                <a:off x="7961115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" name="Google Shape;62;p3"/>
              <p:cNvCxnSpPr/>
              <p:nvPr/>
            </p:nvCxnSpPr>
            <p:spPr>
              <a:xfrm>
                <a:off x="789499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" name="Google Shape;63;p3"/>
              <p:cNvCxnSpPr/>
              <p:nvPr/>
            </p:nvCxnSpPr>
            <p:spPr>
              <a:xfrm>
                <a:off x="783987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" name="Google Shape;64;p3"/>
              <p:cNvCxnSpPr/>
              <p:nvPr/>
            </p:nvCxnSpPr>
            <p:spPr>
              <a:xfrm>
                <a:off x="7773757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" name="Google Shape;65;p3"/>
              <p:cNvCxnSpPr/>
              <p:nvPr/>
            </p:nvCxnSpPr>
            <p:spPr>
              <a:xfrm>
                <a:off x="770761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" name="Google Shape;66;p3"/>
              <p:cNvCxnSpPr/>
              <p:nvPr/>
            </p:nvCxnSpPr>
            <p:spPr>
              <a:xfrm>
                <a:off x="7641496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3"/>
              <p:cNvCxnSpPr/>
              <p:nvPr/>
            </p:nvCxnSpPr>
            <p:spPr>
              <a:xfrm>
                <a:off x="7575351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" name="Google Shape;68;p3"/>
              <p:cNvCxnSpPr/>
              <p:nvPr/>
            </p:nvCxnSpPr>
            <p:spPr>
              <a:xfrm>
                <a:off x="750923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" name="Google Shape;69;p3"/>
              <p:cNvCxnSpPr/>
              <p:nvPr/>
            </p:nvCxnSpPr>
            <p:spPr>
              <a:xfrm>
                <a:off x="7443117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" name="Google Shape;70;p3"/>
              <p:cNvCxnSpPr/>
              <p:nvPr/>
            </p:nvCxnSpPr>
            <p:spPr>
              <a:xfrm>
                <a:off x="7377001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" name="Google Shape;71;p3"/>
              <p:cNvCxnSpPr/>
              <p:nvPr/>
            </p:nvCxnSpPr>
            <p:spPr>
              <a:xfrm>
                <a:off x="7310856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72" name="Google Shape;72;p3"/>
            <p:cNvCxnSpPr/>
            <p:nvPr/>
          </p:nvCxnSpPr>
          <p:spPr>
            <a:xfrm>
              <a:off x="756650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3"/>
            <p:cNvCxnSpPr/>
            <p:nvPr/>
          </p:nvCxnSpPr>
          <p:spPr>
            <a:xfrm>
              <a:off x="7527159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3"/>
            <p:cNvCxnSpPr/>
            <p:nvPr/>
          </p:nvCxnSpPr>
          <p:spPr>
            <a:xfrm>
              <a:off x="7479971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" name="Google Shape;75;p3"/>
            <p:cNvCxnSpPr/>
            <p:nvPr/>
          </p:nvCxnSpPr>
          <p:spPr>
            <a:xfrm>
              <a:off x="743276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" name="Google Shape;76;p3"/>
            <p:cNvCxnSpPr/>
            <p:nvPr/>
          </p:nvCxnSpPr>
          <p:spPr>
            <a:xfrm>
              <a:off x="738557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" name="Google Shape;77;p3"/>
            <p:cNvCxnSpPr/>
            <p:nvPr/>
          </p:nvCxnSpPr>
          <p:spPr>
            <a:xfrm>
              <a:off x="7330544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" name="Google Shape;78;p3"/>
            <p:cNvCxnSpPr/>
            <p:nvPr/>
          </p:nvCxnSpPr>
          <p:spPr>
            <a:xfrm>
              <a:off x="728335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" name="Google Shape;79;p3"/>
            <p:cNvCxnSpPr/>
            <p:nvPr/>
          </p:nvCxnSpPr>
          <p:spPr>
            <a:xfrm>
              <a:off x="7236149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" name="Google Shape;80;p3"/>
            <p:cNvCxnSpPr/>
            <p:nvPr/>
          </p:nvCxnSpPr>
          <p:spPr>
            <a:xfrm>
              <a:off x="718896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3"/>
            <p:cNvCxnSpPr/>
            <p:nvPr/>
          </p:nvCxnSpPr>
          <p:spPr>
            <a:xfrm>
              <a:off x="7149618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" name="Google Shape;82;p3"/>
            <p:cNvCxnSpPr/>
            <p:nvPr/>
          </p:nvCxnSpPr>
          <p:spPr>
            <a:xfrm>
              <a:off x="7102431" y="4513500"/>
              <a:ext cx="0" cy="3009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" name="Google Shape;83;p3"/>
            <p:cNvCxnSpPr/>
            <p:nvPr/>
          </p:nvCxnSpPr>
          <p:spPr>
            <a:xfrm>
              <a:off x="705522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84" name="Google Shape;84;p3"/>
          <p:cNvCxnSpPr/>
          <p:nvPr/>
        </p:nvCxnSpPr>
        <p:spPr>
          <a:xfrm rot="10800000">
            <a:off x="7760759" y="4663948"/>
            <a:ext cx="6732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4"/>
          <p:cNvSpPr txBox="1">
            <a:spLocks noGrp="1"/>
          </p:cNvSpPr>
          <p:nvPr>
            <p:ph type="subTitle" idx="1"/>
          </p:nvPr>
        </p:nvSpPr>
        <p:spPr>
          <a:xfrm>
            <a:off x="720000" y="1151375"/>
            <a:ext cx="77040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8" name="Google Shape;88;p4"/>
          <p:cNvCxnSpPr/>
          <p:nvPr/>
        </p:nvCxnSpPr>
        <p:spPr>
          <a:xfrm rot="10800000">
            <a:off x="730384" y="4663910"/>
            <a:ext cx="770349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cxnSp>
        <p:nvCxnSpPr>
          <p:cNvPr id="98" name="Google Shape;98;p6"/>
          <p:cNvCxnSpPr/>
          <p:nvPr/>
        </p:nvCxnSpPr>
        <p:spPr>
          <a:xfrm rot="10800000">
            <a:off x="730384" y="4663910"/>
            <a:ext cx="770349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>
            <a:spLocks noGrp="1"/>
          </p:cNvSpPr>
          <p:nvPr>
            <p:ph type="body" idx="1"/>
          </p:nvPr>
        </p:nvSpPr>
        <p:spPr>
          <a:xfrm>
            <a:off x="720000" y="1778800"/>
            <a:ext cx="3876900" cy="23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title"/>
          </p:nvPr>
        </p:nvSpPr>
        <p:spPr>
          <a:xfrm>
            <a:off x="720000" y="445784"/>
            <a:ext cx="38769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cxnSp>
        <p:nvCxnSpPr>
          <p:cNvPr id="102" name="Google Shape;102;p7"/>
          <p:cNvCxnSpPr/>
          <p:nvPr/>
        </p:nvCxnSpPr>
        <p:spPr>
          <a:xfrm rot="10800000">
            <a:off x="719677" y="4663910"/>
            <a:ext cx="771436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"/>
          <p:cNvSpPr txBox="1">
            <a:spLocks noGrp="1"/>
          </p:cNvSpPr>
          <p:nvPr>
            <p:ph type="title"/>
          </p:nvPr>
        </p:nvSpPr>
        <p:spPr>
          <a:xfrm>
            <a:off x="1101250" y="1307100"/>
            <a:ext cx="6941400" cy="25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5" name="Google Shape;105;p8"/>
          <p:cNvSpPr txBox="1">
            <a:spLocks noGrp="1"/>
          </p:cNvSpPr>
          <p:nvPr>
            <p:ph type="subTitle" idx="1"/>
          </p:nvPr>
        </p:nvSpPr>
        <p:spPr>
          <a:xfrm>
            <a:off x="720000" y="471975"/>
            <a:ext cx="2336100" cy="2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6" name="Google Shape;106;p8"/>
          <p:cNvSpPr txBox="1">
            <a:spLocks noGrp="1"/>
          </p:cNvSpPr>
          <p:nvPr>
            <p:ph type="subTitle" idx="2"/>
          </p:nvPr>
        </p:nvSpPr>
        <p:spPr>
          <a:xfrm>
            <a:off x="2147925" y="4697325"/>
            <a:ext cx="1368600" cy="1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720011" y="4513500"/>
            <a:ext cx="1368528" cy="300900"/>
            <a:chOff x="7055224" y="4513500"/>
            <a:chExt cx="1368528" cy="300900"/>
          </a:xfrm>
        </p:grpSpPr>
        <p:grpSp>
          <p:nvGrpSpPr>
            <p:cNvPr id="108" name="Google Shape;108;p8"/>
            <p:cNvGrpSpPr/>
            <p:nvPr/>
          </p:nvGrpSpPr>
          <p:grpSpPr>
            <a:xfrm>
              <a:off x="7629309" y="4513500"/>
              <a:ext cx="794443" cy="300900"/>
              <a:chOff x="7310856" y="4513500"/>
              <a:chExt cx="1113132" cy="300900"/>
            </a:xfrm>
          </p:grpSpPr>
          <p:cxnSp>
            <p:nvCxnSpPr>
              <p:cNvPr id="109" name="Google Shape;109;p8"/>
              <p:cNvCxnSpPr/>
              <p:nvPr/>
            </p:nvCxnSpPr>
            <p:spPr>
              <a:xfrm>
                <a:off x="842398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" name="Google Shape;110;p8"/>
              <p:cNvCxnSpPr/>
              <p:nvPr/>
            </p:nvCxnSpPr>
            <p:spPr>
              <a:xfrm>
                <a:off x="836886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" name="Google Shape;111;p8"/>
              <p:cNvCxnSpPr/>
              <p:nvPr/>
            </p:nvCxnSpPr>
            <p:spPr>
              <a:xfrm>
                <a:off x="830274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" name="Google Shape;112;p8"/>
              <p:cNvCxnSpPr/>
              <p:nvPr/>
            </p:nvCxnSpPr>
            <p:spPr>
              <a:xfrm>
                <a:off x="823660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" name="Google Shape;113;p8"/>
              <p:cNvCxnSpPr/>
              <p:nvPr/>
            </p:nvCxnSpPr>
            <p:spPr>
              <a:xfrm>
                <a:off x="8170486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" name="Google Shape;114;p8"/>
              <p:cNvCxnSpPr/>
              <p:nvPr/>
            </p:nvCxnSpPr>
            <p:spPr>
              <a:xfrm>
                <a:off x="809337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" name="Google Shape;115;p8"/>
              <p:cNvCxnSpPr/>
              <p:nvPr/>
            </p:nvCxnSpPr>
            <p:spPr>
              <a:xfrm>
                <a:off x="8027260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" name="Google Shape;116;p8"/>
              <p:cNvCxnSpPr/>
              <p:nvPr/>
            </p:nvCxnSpPr>
            <p:spPr>
              <a:xfrm>
                <a:off x="7961115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" name="Google Shape;117;p8"/>
              <p:cNvCxnSpPr/>
              <p:nvPr/>
            </p:nvCxnSpPr>
            <p:spPr>
              <a:xfrm>
                <a:off x="789499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8" name="Google Shape;118;p8"/>
              <p:cNvCxnSpPr/>
              <p:nvPr/>
            </p:nvCxnSpPr>
            <p:spPr>
              <a:xfrm>
                <a:off x="783987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" name="Google Shape;119;p8"/>
              <p:cNvCxnSpPr/>
              <p:nvPr/>
            </p:nvCxnSpPr>
            <p:spPr>
              <a:xfrm>
                <a:off x="7773757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0" name="Google Shape;120;p8"/>
              <p:cNvCxnSpPr/>
              <p:nvPr/>
            </p:nvCxnSpPr>
            <p:spPr>
              <a:xfrm>
                <a:off x="770761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1" name="Google Shape;121;p8"/>
              <p:cNvCxnSpPr/>
              <p:nvPr/>
            </p:nvCxnSpPr>
            <p:spPr>
              <a:xfrm>
                <a:off x="7641496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2" name="Google Shape;122;p8"/>
              <p:cNvCxnSpPr/>
              <p:nvPr/>
            </p:nvCxnSpPr>
            <p:spPr>
              <a:xfrm>
                <a:off x="7575351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" name="Google Shape;123;p8"/>
              <p:cNvCxnSpPr/>
              <p:nvPr/>
            </p:nvCxnSpPr>
            <p:spPr>
              <a:xfrm>
                <a:off x="750923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" name="Google Shape;124;p8"/>
              <p:cNvCxnSpPr/>
              <p:nvPr/>
            </p:nvCxnSpPr>
            <p:spPr>
              <a:xfrm>
                <a:off x="7443117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" name="Google Shape;125;p8"/>
              <p:cNvCxnSpPr/>
              <p:nvPr/>
            </p:nvCxnSpPr>
            <p:spPr>
              <a:xfrm>
                <a:off x="7377001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6" name="Google Shape;126;p8"/>
              <p:cNvCxnSpPr/>
              <p:nvPr/>
            </p:nvCxnSpPr>
            <p:spPr>
              <a:xfrm>
                <a:off x="7310856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27" name="Google Shape;127;p8"/>
            <p:cNvCxnSpPr/>
            <p:nvPr/>
          </p:nvCxnSpPr>
          <p:spPr>
            <a:xfrm>
              <a:off x="756650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" name="Google Shape;128;p8"/>
            <p:cNvCxnSpPr/>
            <p:nvPr/>
          </p:nvCxnSpPr>
          <p:spPr>
            <a:xfrm>
              <a:off x="7527159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" name="Google Shape;129;p8"/>
            <p:cNvCxnSpPr/>
            <p:nvPr/>
          </p:nvCxnSpPr>
          <p:spPr>
            <a:xfrm>
              <a:off x="7479971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" name="Google Shape;130;p8"/>
            <p:cNvCxnSpPr/>
            <p:nvPr/>
          </p:nvCxnSpPr>
          <p:spPr>
            <a:xfrm>
              <a:off x="743276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" name="Google Shape;131;p8"/>
            <p:cNvCxnSpPr/>
            <p:nvPr/>
          </p:nvCxnSpPr>
          <p:spPr>
            <a:xfrm>
              <a:off x="738557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" name="Google Shape;132;p8"/>
            <p:cNvCxnSpPr/>
            <p:nvPr/>
          </p:nvCxnSpPr>
          <p:spPr>
            <a:xfrm>
              <a:off x="7330544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" name="Google Shape;133;p8"/>
            <p:cNvCxnSpPr/>
            <p:nvPr/>
          </p:nvCxnSpPr>
          <p:spPr>
            <a:xfrm>
              <a:off x="728335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134;p8"/>
            <p:cNvCxnSpPr/>
            <p:nvPr/>
          </p:nvCxnSpPr>
          <p:spPr>
            <a:xfrm>
              <a:off x="7236149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" name="Google Shape;135;p8"/>
            <p:cNvCxnSpPr/>
            <p:nvPr/>
          </p:nvCxnSpPr>
          <p:spPr>
            <a:xfrm>
              <a:off x="718896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" name="Google Shape;136;p8"/>
            <p:cNvCxnSpPr/>
            <p:nvPr/>
          </p:nvCxnSpPr>
          <p:spPr>
            <a:xfrm>
              <a:off x="7149618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" name="Google Shape;137;p8"/>
            <p:cNvCxnSpPr/>
            <p:nvPr/>
          </p:nvCxnSpPr>
          <p:spPr>
            <a:xfrm>
              <a:off x="7102431" y="4513500"/>
              <a:ext cx="0" cy="3009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8" name="Google Shape;138;p8"/>
            <p:cNvCxnSpPr/>
            <p:nvPr/>
          </p:nvCxnSpPr>
          <p:spPr>
            <a:xfrm>
              <a:off x="705522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39" name="Google Shape;139;p8"/>
          <p:cNvCxnSpPr/>
          <p:nvPr/>
        </p:nvCxnSpPr>
        <p:spPr>
          <a:xfrm rot="10800000">
            <a:off x="7760759" y="4663948"/>
            <a:ext cx="6732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"/>
          <p:cNvSpPr txBox="1">
            <a:spLocks noGrp="1"/>
          </p:cNvSpPr>
          <p:nvPr>
            <p:ph type="subTitle" idx="1"/>
          </p:nvPr>
        </p:nvSpPr>
        <p:spPr>
          <a:xfrm>
            <a:off x="4217087" y="2364800"/>
            <a:ext cx="4143000" cy="13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>
            <a:endParaRPr/>
          </a:p>
        </p:txBody>
      </p:sp>
      <p:sp>
        <p:nvSpPr>
          <p:cNvPr id="142" name="Google Shape;142;p9"/>
          <p:cNvSpPr txBox="1">
            <a:spLocks noGrp="1"/>
          </p:cNvSpPr>
          <p:nvPr>
            <p:ph type="title"/>
          </p:nvPr>
        </p:nvSpPr>
        <p:spPr>
          <a:xfrm>
            <a:off x="4217110" y="1602225"/>
            <a:ext cx="414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143" name="Google Shape;143;p9"/>
          <p:cNvSpPr txBox="1">
            <a:spLocks noGrp="1"/>
          </p:cNvSpPr>
          <p:nvPr>
            <p:ph type="subTitle" idx="2"/>
          </p:nvPr>
        </p:nvSpPr>
        <p:spPr>
          <a:xfrm>
            <a:off x="6087900" y="471975"/>
            <a:ext cx="2336100" cy="2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4" name="Google Shape;144;p9"/>
          <p:cNvSpPr txBox="1">
            <a:spLocks noGrp="1"/>
          </p:cNvSpPr>
          <p:nvPr>
            <p:ph type="subTitle" idx="3"/>
          </p:nvPr>
        </p:nvSpPr>
        <p:spPr>
          <a:xfrm>
            <a:off x="5604300" y="4697325"/>
            <a:ext cx="1368600" cy="1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145" name="Google Shape;145;p9"/>
          <p:cNvGrpSpPr/>
          <p:nvPr/>
        </p:nvGrpSpPr>
        <p:grpSpPr>
          <a:xfrm>
            <a:off x="7037461" y="4513500"/>
            <a:ext cx="1368528" cy="300900"/>
            <a:chOff x="7055224" y="4513500"/>
            <a:chExt cx="1368528" cy="300900"/>
          </a:xfrm>
        </p:grpSpPr>
        <p:grpSp>
          <p:nvGrpSpPr>
            <p:cNvPr id="146" name="Google Shape;146;p9"/>
            <p:cNvGrpSpPr/>
            <p:nvPr/>
          </p:nvGrpSpPr>
          <p:grpSpPr>
            <a:xfrm>
              <a:off x="7629309" y="4513500"/>
              <a:ext cx="794443" cy="300900"/>
              <a:chOff x="7310856" y="4513500"/>
              <a:chExt cx="1113132" cy="300900"/>
            </a:xfrm>
          </p:grpSpPr>
          <p:cxnSp>
            <p:nvCxnSpPr>
              <p:cNvPr id="147" name="Google Shape;147;p9"/>
              <p:cNvCxnSpPr/>
              <p:nvPr/>
            </p:nvCxnSpPr>
            <p:spPr>
              <a:xfrm>
                <a:off x="842398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" name="Google Shape;148;p9"/>
              <p:cNvCxnSpPr/>
              <p:nvPr/>
            </p:nvCxnSpPr>
            <p:spPr>
              <a:xfrm>
                <a:off x="836886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" name="Google Shape;149;p9"/>
              <p:cNvCxnSpPr/>
              <p:nvPr/>
            </p:nvCxnSpPr>
            <p:spPr>
              <a:xfrm>
                <a:off x="830274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0" name="Google Shape;150;p9"/>
              <p:cNvCxnSpPr/>
              <p:nvPr/>
            </p:nvCxnSpPr>
            <p:spPr>
              <a:xfrm>
                <a:off x="823660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" name="Google Shape;151;p9"/>
              <p:cNvCxnSpPr/>
              <p:nvPr/>
            </p:nvCxnSpPr>
            <p:spPr>
              <a:xfrm>
                <a:off x="8170486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2" name="Google Shape;152;p9"/>
              <p:cNvCxnSpPr/>
              <p:nvPr/>
            </p:nvCxnSpPr>
            <p:spPr>
              <a:xfrm>
                <a:off x="809337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3" name="Google Shape;153;p9"/>
              <p:cNvCxnSpPr/>
              <p:nvPr/>
            </p:nvCxnSpPr>
            <p:spPr>
              <a:xfrm>
                <a:off x="8027260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" name="Google Shape;154;p9"/>
              <p:cNvCxnSpPr/>
              <p:nvPr/>
            </p:nvCxnSpPr>
            <p:spPr>
              <a:xfrm>
                <a:off x="7961115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" name="Google Shape;155;p9"/>
              <p:cNvCxnSpPr/>
              <p:nvPr/>
            </p:nvCxnSpPr>
            <p:spPr>
              <a:xfrm>
                <a:off x="789499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" name="Google Shape;156;p9"/>
              <p:cNvCxnSpPr/>
              <p:nvPr/>
            </p:nvCxnSpPr>
            <p:spPr>
              <a:xfrm>
                <a:off x="783987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" name="Google Shape;157;p9"/>
              <p:cNvCxnSpPr/>
              <p:nvPr/>
            </p:nvCxnSpPr>
            <p:spPr>
              <a:xfrm>
                <a:off x="7773757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" name="Google Shape;158;p9"/>
              <p:cNvCxnSpPr/>
              <p:nvPr/>
            </p:nvCxnSpPr>
            <p:spPr>
              <a:xfrm>
                <a:off x="770761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" name="Google Shape;159;p9"/>
              <p:cNvCxnSpPr/>
              <p:nvPr/>
            </p:nvCxnSpPr>
            <p:spPr>
              <a:xfrm>
                <a:off x="7641496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" name="Google Shape;160;p9"/>
              <p:cNvCxnSpPr/>
              <p:nvPr/>
            </p:nvCxnSpPr>
            <p:spPr>
              <a:xfrm>
                <a:off x="7575351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" name="Google Shape;161;p9"/>
              <p:cNvCxnSpPr/>
              <p:nvPr/>
            </p:nvCxnSpPr>
            <p:spPr>
              <a:xfrm>
                <a:off x="750923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" name="Google Shape;162;p9"/>
              <p:cNvCxnSpPr/>
              <p:nvPr/>
            </p:nvCxnSpPr>
            <p:spPr>
              <a:xfrm>
                <a:off x="7443117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" name="Google Shape;163;p9"/>
              <p:cNvCxnSpPr/>
              <p:nvPr/>
            </p:nvCxnSpPr>
            <p:spPr>
              <a:xfrm>
                <a:off x="7377001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" name="Google Shape;164;p9"/>
              <p:cNvCxnSpPr/>
              <p:nvPr/>
            </p:nvCxnSpPr>
            <p:spPr>
              <a:xfrm>
                <a:off x="7310856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65" name="Google Shape;165;p9"/>
            <p:cNvCxnSpPr/>
            <p:nvPr/>
          </p:nvCxnSpPr>
          <p:spPr>
            <a:xfrm>
              <a:off x="756650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" name="Google Shape;166;p9"/>
            <p:cNvCxnSpPr/>
            <p:nvPr/>
          </p:nvCxnSpPr>
          <p:spPr>
            <a:xfrm>
              <a:off x="7527159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" name="Google Shape;167;p9"/>
            <p:cNvCxnSpPr/>
            <p:nvPr/>
          </p:nvCxnSpPr>
          <p:spPr>
            <a:xfrm>
              <a:off x="7479971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" name="Google Shape;168;p9"/>
            <p:cNvCxnSpPr/>
            <p:nvPr/>
          </p:nvCxnSpPr>
          <p:spPr>
            <a:xfrm>
              <a:off x="743276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" name="Google Shape;169;p9"/>
            <p:cNvCxnSpPr/>
            <p:nvPr/>
          </p:nvCxnSpPr>
          <p:spPr>
            <a:xfrm>
              <a:off x="738557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9"/>
            <p:cNvCxnSpPr/>
            <p:nvPr/>
          </p:nvCxnSpPr>
          <p:spPr>
            <a:xfrm>
              <a:off x="7330544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9"/>
            <p:cNvCxnSpPr/>
            <p:nvPr/>
          </p:nvCxnSpPr>
          <p:spPr>
            <a:xfrm>
              <a:off x="728335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" name="Google Shape;172;p9"/>
            <p:cNvCxnSpPr/>
            <p:nvPr/>
          </p:nvCxnSpPr>
          <p:spPr>
            <a:xfrm>
              <a:off x="7236149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3" name="Google Shape;173;p9"/>
            <p:cNvCxnSpPr/>
            <p:nvPr/>
          </p:nvCxnSpPr>
          <p:spPr>
            <a:xfrm>
              <a:off x="718896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" name="Google Shape;174;p9"/>
            <p:cNvCxnSpPr/>
            <p:nvPr/>
          </p:nvCxnSpPr>
          <p:spPr>
            <a:xfrm>
              <a:off x="7149618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75;p9"/>
            <p:cNvCxnSpPr/>
            <p:nvPr/>
          </p:nvCxnSpPr>
          <p:spPr>
            <a:xfrm>
              <a:off x="7102431" y="4513500"/>
              <a:ext cx="0" cy="3009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" name="Google Shape;176;p9"/>
            <p:cNvCxnSpPr/>
            <p:nvPr/>
          </p:nvCxnSpPr>
          <p:spPr>
            <a:xfrm>
              <a:off x="705522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77" name="Google Shape;177;p9"/>
          <p:cNvCxnSpPr/>
          <p:nvPr/>
        </p:nvCxnSpPr>
        <p:spPr>
          <a:xfrm rot="10800000">
            <a:off x="720009" y="4663948"/>
            <a:ext cx="6732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3"/>
          <p:cNvSpPr txBox="1">
            <a:spLocks noGrp="1"/>
          </p:cNvSpPr>
          <p:nvPr>
            <p:ph type="subTitle" idx="1"/>
          </p:nvPr>
        </p:nvSpPr>
        <p:spPr>
          <a:xfrm>
            <a:off x="1966012" y="1967019"/>
            <a:ext cx="23907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3"/>
          <p:cNvSpPr txBox="1">
            <a:spLocks noGrp="1"/>
          </p:cNvSpPr>
          <p:nvPr>
            <p:ph type="subTitle" idx="2"/>
          </p:nvPr>
        </p:nvSpPr>
        <p:spPr>
          <a:xfrm>
            <a:off x="5677113" y="1967019"/>
            <a:ext cx="23907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13"/>
          <p:cNvSpPr txBox="1">
            <a:spLocks noGrp="1"/>
          </p:cNvSpPr>
          <p:nvPr>
            <p:ph type="subTitle" idx="3"/>
          </p:nvPr>
        </p:nvSpPr>
        <p:spPr>
          <a:xfrm>
            <a:off x="1966012" y="3446526"/>
            <a:ext cx="23907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3"/>
          <p:cNvSpPr txBox="1">
            <a:spLocks noGrp="1"/>
          </p:cNvSpPr>
          <p:nvPr>
            <p:ph type="subTitle" idx="4"/>
          </p:nvPr>
        </p:nvSpPr>
        <p:spPr>
          <a:xfrm>
            <a:off x="5677113" y="3446526"/>
            <a:ext cx="23907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3"/>
          <p:cNvSpPr txBox="1">
            <a:spLocks noGrp="1"/>
          </p:cNvSpPr>
          <p:nvPr>
            <p:ph type="title" hasCustomPrompt="1"/>
          </p:nvPr>
        </p:nvSpPr>
        <p:spPr>
          <a:xfrm>
            <a:off x="1076187" y="1679025"/>
            <a:ext cx="813900" cy="8139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 txBox="1">
            <a:spLocks noGrp="1"/>
          </p:cNvSpPr>
          <p:nvPr>
            <p:ph type="title" idx="5" hasCustomPrompt="1"/>
          </p:nvPr>
        </p:nvSpPr>
        <p:spPr>
          <a:xfrm>
            <a:off x="1076187" y="3158525"/>
            <a:ext cx="813900" cy="8139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0" name="Google Shape;260;p13"/>
          <p:cNvSpPr txBox="1">
            <a:spLocks noGrp="1"/>
          </p:cNvSpPr>
          <p:nvPr>
            <p:ph type="title" idx="6" hasCustomPrompt="1"/>
          </p:nvPr>
        </p:nvSpPr>
        <p:spPr>
          <a:xfrm>
            <a:off x="4783500" y="1679025"/>
            <a:ext cx="813900" cy="8139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1" name="Google Shape;261;p13"/>
          <p:cNvSpPr txBox="1">
            <a:spLocks noGrp="1"/>
          </p:cNvSpPr>
          <p:nvPr>
            <p:ph type="title" idx="7" hasCustomPrompt="1"/>
          </p:nvPr>
        </p:nvSpPr>
        <p:spPr>
          <a:xfrm>
            <a:off x="4783500" y="3158525"/>
            <a:ext cx="813900" cy="813900"/>
          </a:xfrm>
          <a:prstGeom prst="rect">
            <a:avLst/>
          </a:prstGeom>
          <a:solidFill>
            <a:schemeClr val="dk1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2" name="Google Shape;262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3"/>
          <p:cNvSpPr txBox="1">
            <a:spLocks noGrp="1"/>
          </p:cNvSpPr>
          <p:nvPr>
            <p:ph type="subTitle" idx="9"/>
          </p:nvPr>
        </p:nvSpPr>
        <p:spPr>
          <a:xfrm>
            <a:off x="1966012" y="1679025"/>
            <a:ext cx="2390700" cy="36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ExtraBold"/>
                <a:ea typeface="Lexend ExtraBold"/>
                <a:cs typeface="Lexend ExtraBold"/>
                <a:sym typeface="Lexend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4" name="Google Shape;264;p13"/>
          <p:cNvSpPr txBox="1">
            <a:spLocks noGrp="1"/>
          </p:cNvSpPr>
          <p:nvPr>
            <p:ph type="subTitle" idx="13"/>
          </p:nvPr>
        </p:nvSpPr>
        <p:spPr>
          <a:xfrm>
            <a:off x="5677112" y="1679025"/>
            <a:ext cx="2390700" cy="36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ExtraBold"/>
                <a:ea typeface="Lexend ExtraBold"/>
                <a:cs typeface="Lexend ExtraBold"/>
                <a:sym typeface="Lexend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5" name="Google Shape;265;p13"/>
          <p:cNvSpPr txBox="1">
            <a:spLocks noGrp="1"/>
          </p:cNvSpPr>
          <p:nvPr>
            <p:ph type="subTitle" idx="14"/>
          </p:nvPr>
        </p:nvSpPr>
        <p:spPr>
          <a:xfrm>
            <a:off x="1966012" y="3158525"/>
            <a:ext cx="2390700" cy="36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ExtraBold"/>
                <a:ea typeface="Lexend ExtraBold"/>
                <a:cs typeface="Lexend ExtraBold"/>
                <a:sym typeface="Lexend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6" name="Google Shape;266;p13"/>
          <p:cNvSpPr txBox="1">
            <a:spLocks noGrp="1"/>
          </p:cNvSpPr>
          <p:nvPr>
            <p:ph type="subTitle" idx="15"/>
          </p:nvPr>
        </p:nvSpPr>
        <p:spPr>
          <a:xfrm>
            <a:off x="5677112" y="3158525"/>
            <a:ext cx="2390700" cy="36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200">
                <a:latin typeface="Lexend ExtraBold"/>
                <a:ea typeface="Lexend ExtraBold"/>
                <a:cs typeface="Lexend ExtraBold"/>
                <a:sym typeface="Lexend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cxnSp>
        <p:nvCxnSpPr>
          <p:cNvPr id="267" name="Google Shape;267;p13"/>
          <p:cNvCxnSpPr/>
          <p:nvPr/>
        </p:nvCxnSpPr>
        <p:spPr>
          <a:xfrm rot="10800000">
            <a:off x="730384" y="4663910"/>
            <a:ext cx="7703498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ExtraBold"/>
              <a:buNone/>
              <a:defRPr sz="3400">
                <a:solidFill>
                  <a:schemeClr val="dk1"/>
                </a:solidFill>
                <a:latin typeface="Lexend ExtraBold"/>
                <a:ea typeface="Lexend ExtraBold"/>
                <a:cs typeface="Lexend ExtraBold"/>
                <a:sym typeface="Lexend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ExtraBold"/>
              <a:buNone/>
              <a:defRPr sz="3400">
                <a:solidFill>
                  <a:schemeClr val="dk1"/>
                </a:solidFill>
                <a:latin typeface="Lexend ExtraBold"/>
                <a:ea typeface="Lexend ExtraBold"/>
                <a:cs typeface="Lexend ExtraBold"/>
                <a:sym typeface="Lexen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ExtraBold"/>
              <a:buNone/>
              <a:defRPr sz="3400">
                <a:solidFill>
                  <a:schemeClr val="dk1"/>
                </a:solidFill>
                <a:latin typeface="Lexend ExtraBold"/>
                <a:ea typeface="Lexend ExtraBold"/>
                <a:cs typeface="Lexend ExtraBold"/>
                <a:sym typeface="Lexen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ExtraBold"/>
              <a:buNone/>
              <a:defRPr sz="3400">
                <a:solidFill>
                  <a:schemeClr val="dk1"/>
                </a:solidFill>
                <a:latin typeface="Lexend ExtraBold"/>
                <a:ea typeface="Lexend ExtraBold"/>
                <a:cs typeface="Lexend ExtraBold"/>
                <a:sym typeface="Lexen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ExtraBold"/>
              <a:buNone/>
              <a:defRPr sz="3400">
                <a:solidFill>
                  <a:schemeClr val="dk1"/>
                </a:solidFill>
                <a:latin typeface="Lexend ExtraBold"/>
                <a:ea typeface="Lexend ExtraBold"/>
                <a:cs typeface="Lexend ExtraBold"/>
                <a:sym typeface="Lexen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ExtraBold"/>
              <a:buNone/>
              <a:defRPr sz="3400">
                <a:solidFill>
                  <a:schemeClr val="dk1"/>
                </a:solidFill>
                <a:latin typeface="Lexend ExtraBold"/>
                <a:ea typeface="Lexend ExtraBold"/>
                <a:cs typeface="Lexend ExtraBold"/>
                <a:sym typeface="Lexen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ExtraBold"/>
              <a:buNone/>
              <a:defRPr sz="3400">
                <a:solidFill>
                  <a:schemeClr val="dk1"/>
                </a:solidFill>
                <a:latin typeface="Lexend ExtraBold"/>
                <a:ea typeface="Lexend ExtraBold"/>
                <a:cs typeface="Lexend ExtraBold"/>
                <a:sym typeface="Lexen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ExtraBold"/>
              <a:buNone/>
              <a:defRPr sz="3400">
                <a:solidFill>
                  <a:schemeClr val="dk1"/>
                </a:solidFill>
                <a:latin typeface="Lexend ExtraBold"/>
                <a:ea typeface="Lexend ExtraBold"/>
                <a:cs typeface="Lexend ExtraBold"/>
                <a:sym typeface="Lexen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 ExtraBold"/>
              <a:buNone/>
              <a:defRPr sz="3400">
                <a:solidFill>
                  <a:schemeClr val="dk1"/>
                </a:solidFill>
                <a:latin typeface="Lexend ExtraBold"/>
                <a:ea typeface="Lexend ExtraBold"/>
                <a:cs typeface="Lexend ExtraBold"/>
                <a:sym typeface="Lexend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42975"/>
            <a:ext cx="7704000" cy="33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1" r:id="rId10"/>
    <p:sldLayoutId id="2147483662" r:id="rId11"/>
    <p:sldLayoutId id="2147483665" r:id="rId12"/>
    <p:sldLayoutId id="2147483669" r:id="rId13"/>
    <p:sldLayoutId id="2147483675" r:id="rId14"/>
    <p:sldLayoutId id="2147483677" r:id="rId15"/>
    <p:sldLayoutId id="2147483679" r:id="rId16"/>
    <p:sldLayoutId id="2147483680" r:id="rId17"/>
    <p:sldLayoutId id="214748368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9"/>
          <p:cNvSpPr txBox="1">
            <a:spLocks noGrp="1"/>
          </p:cNvSpPr>
          <p:nvPr>
            <p:ph type="subTitle" idx="3"/>
          </p:nvPr>
        </p:nvSpPr>
        <p:spPr>
          <a:xfrm>
            <a:off x="2143774" y="4697324"/>
            <a:ext cx="1483345" cy="1337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www.EasyBreezy.com</a:t>
            </a:r>
            <a:endParaRPr dirty="0"/>
          </a:p>
        </p:txBody>
      </p:sp>
      <p:grpSp>
        <p:nvGrpSpPr>
          <p:cNvPr id="591" name="Google Shape;591;p39"/>
          <p:cNvGrpSpPr/>
          <p:nvPr/>
        </p:nvGrpSpPr>
        <p:grpSpPr>
          <a:xfrm>
            <a:off x="7889456" y="2235328"/>
            <a:ext cx="673157" cy="753988"/>
            <a:chOff x="1784625" y="2271900"/>
            <a:chExt cx="387875" cy="434450"/>
          </a:xfrm>
        </p:grpSpPr>
        <p:sp>
          <p:nvSpPr>
            <p:cNvPr id="592" name="Google Shape;592;p39"/>
            <p:cNvSpPr/>
            <p:nvPr/>
          </p:nvSpPr>
          <p:spPr>
            <a:xfrm>
              <a:off x="1787250" y="2271900"/>
              <a:ext cx="357775" cy="414950"/>
            </a:xfrm>
            <a:custGeom>
              <a:avLst/>
              <a:gdLst/>
              <a:ahLst/>
              <a:cxnLst/>
              <a:rect l="l" t="t" r="r" b="b"/>
              <a:pathLst>
                <a:path w="14311" h="16598" extrusionOk="0">
                  <a:moveTo>
                    <a:pt x="9769" y="1"/>
                  </a:moveTo>
                  <a:cubicBezTo>
                    <a:pt x="9670" y="1"/>
                    <a:pt x="9570" y="34"/>
                    <a:pt x="9492" y="100"/>
                  </a:cubicBezTo>
                  <a:lnTo>
                    <a:pt x="7908" y="1527"/>
                  </a:lnTo>
                  <a:cubicBezTo>
                    <a:pt x="6717" y="2600"/>
                    <a:pt x="5538" y="3687"/>
                    <a:pt x="4321" y="4734"/>
                  </a:cubicBezTo>
                  <a:cubicBezTo>
                    <a:pt x="3902" y="5101"/>
                    <a:pt x="3863" y="5311"/>
                    <a:pt x="3732" y="5873"/>
                  </a:cubicBezTo>
                  <a:cubicBezTo>
                    <a:pt x="3313" y="7733"/>
                    <a:pt x="2488" y="9487"/>
                    <a:pt x="1310" y="11006"/>
                  </a:cubicBezTo>
                  <a:cubicBezTo>
                    <a:pt x="603" y="11922"/>
                    <a:pt x="0" y="12708"/>
                    <a:pt x="92" y="13912"/>
                  </a:cubicBezTo>
                  <a:cubicBezTo>
                    <a:pt x="118" y="14436"/>
                    <a:pt x="249" y="14959"/>
                    <a:pt x="459" y="15431"/>
                  </a:cubicBezTo>
                  <a:cubicBezTo>
                    <a:pt x="510" y="15546"/>
                    <a:pt x="1135" y="16598"/>
                    <a:pt x="1225" y="16598"/>
                  </a:cubicBezTo>
                  <a:cubicBezTo>
                    <a:pt x="1228" y="16598"/>
                    <a:pt x="1229" y="16597"/>
                    <a:pt x="1231" y="16596"/>
                  </a:cubicBezTo>
                  <a:lnTo>
                    <a:pt x="14310" y="4813"/>
                  </a:lnTo>
                  <a:lnTo>
                    <a:pt x="10081" y="139"/>
                  </a:lnTo>
                  <a:cubicBezTo>
                    <a:pt x="10003" y="47"/>
                    <a:pt x="9887" y="1"/>
                    <a:pt x="97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1818350" y="2391550"/>
              <a:ext cx="354150" cy="314800"/>
            </a:xfrm>
            <a:custGeom>
              <a:avLst/>
              <a:gdLst/>
              <a:ahLst/>
              <a:cxnLst/>
              <a:rect l="l" t="t" r="r" b="b"/>
              <a:pathLst>
                <a:path w="14166" h="12592" extrusionOk="0">
                  <a:moveTo>
                    <a:pt x="13079" y="1"/>
                  </a:moveTo>
                  <a:lnTo>
                    <a:pt x="7777" y="4766"/>
                  </a:lnTo>
                  <a:cubicBezTo>
                    <a:pt x="6599" y="5840"/>
                    <a:pt x="5394" y="6940"/>
                    <a:pt x="4294" y="7908"/>
                  </a:cubicBezTo>
                  <a:lnTo>
                    <a:pt x="236" y="11574"/>
                  </a:lnTo>
                  <a:cubicBezTo>
                    <a:pt x="13" y="11771"/>
                    <a:pt x="0" y="12111"/>
                    <a:pt x="196" y="12334"/>
                  </a:cubicBezTo>
                  <a:lnTo>
                    <a:pt x="275" y="12412"/>
                  </a:lnTo>
                  <a:cubicBezTo>
                    <a:pt x="381" y="12532"/>
                    <a:pt x="525" y="12592"/>
                    <a:pt x="671" y="12592"/>
                  </a:cubicBezTo>
                  <a:cubicBezTo>
                    <a:pt x="795" y="12592"/>
                    <a:pt x="919" y="12549"/>
                    <a:pt x="1021" y="12465"/>
                  </a:cubicBezTo>
                  <a:cubicBezTo>
                    <a:pt x="1283" y="12242"/>
                    <a:pt x="1571" y="11993"/>
                    <a:pt x="1610" y="11954"/>
                  </a:cubicBezTo>
                  <a:cubicBezTo>
                    <a:pt x="4124" y="9715"/>
                    <a:pt x="11456" y="3208"/>
                    <a:pt x="13852" y="1074"/>
                  </a:cubicBezTo>
                  <a:cubicBezTo>
                    <a:pt x="14166" y="786"/>
                    <a:pt x="14048" y="263"/>
                    <a:pt x="13629" y="145"/>
                  </a:cubicBezTo>
                  <a:lnTo>
                    <a:pt x="130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1879550" y="2272050"/>
              <a:ext cx="166950" cy="139750"/>
            </a:xfrm>
            <a:custGeom>
              <a:avLst/>
              <a:gdLst/>
              <a:ahLst/>
              <a:cxnLst/>
              <a:rect l="l" t="t" r="r" b="b"/>
              <a:pathLst>
                <a:path w="6678" h="5590" extrusionOk="0">
                  <a:moveTo>
                    <a:pt x="6125" y="1"/>
                  </a:moveTo>
                  <a:cubicBezTo>
                    <a:pt x="5547" y="1"/>
                    <a:pt x="4167" y="866"/>
                    <a:pt x="2750" y="2149"/>
                  </a:cubicBezTo>
                  <a:cubicBezTo>
                    <a:pt x="1087" y="3642"/>
                    <a:pt x="0" y="5147"/>
                    <a:pt x="315" y="5514"/>
                  </a:cubicBezTo>
                  <a:cubicBezTo>
                    <a:pt x="361" y="5565"/>
                    <a:pt x="435" y="5589"/>
                    <a:pt x="531" y="5589"/>
                  </a:cubicBezTo>
                  <a:cubicBezTo>
                    <a:pt x="1105" y="5589"/>
                    <a:pt x="2491" y="4724"/>
                    <a:pt x="3915" y="3445"/>
                  </a:cubicBezTo>
                  <a:cubicBezTo>
                    <a:pt x="5591" y="1940"/>
                    <a:pt x="6677" y="434"/>
                    <a:pt x="6350" y="81"/>
                  </a:cubicBezTo>
                  <a:cubicBezTo>
                    <a:pt x="6302" y="27"/>
                    <a:pt x="6226" y="1"/>
                    <a:pt x="6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1784625" y="2592200"/>
              <a:ext cx="84475" cy="45525"/>
            </a:xfrm>
            <a:custGeom>
              <a:avLst/>
              <a:gdLst/>
              <a:ahLst/>
              <a:cxnLst/>
              <a:rect l="l" t="t" r="r" b="b"/>
              <a:pathLst>
                <a:path w="3379" h="1821" extrusionOk="0">
                  <a:moveTo>
                    <a:pt x="1" y="0"/>
                  </a:moveTo>
                  <a:lnTo>
                    <a:pt x="1" y="171"/>
                  </a:lnTo>
                  <a:cubicBezTo>
                    <a:pt x="1271" y="210"/>
                    <a:pt x="2462" y="812"/>
                    <a:pt x="3261" y="1820"/>
                  </a:cubicBezTo>
                  <a:lnTo>
                    <a:pt x="3378" y="1715"/>
                  </a:lnTo>
                  <a:cubicBezTo>
                    <a:pt x="2567" y="681"/>
                    <a:pt x="1323" y="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1840925" y="2388125"/>
              <a:ext cx="62550" cy="132425"/>
            </a:xfrm>
            <a:custGeom>
              <a:avLst/>
              <a:gdLst/>
              <a:ahLst/>
              <a:cxnLst/>
              <a:rect l="l" t="t" r="r" b="b"/>
              <a:pathLst>
                <a:path w="2502" h="5297" extrusionOk="0">
                  <a:moveTo>
                    <a:pt x="1537" y="1"/>
                  </a:moveTo>
                  <a:cubicBezTo>
                    <a:pt x="1505" y="1"/>
                    <a:pt x="1473" y="3"/>
                    <a:pt x="1441" y="7"/>
                  </a:cubicBezTo>
                  <a:cubicBezTo>
                    <a:pt x="668" y="151"/>
                    <a:pt x="747" y="989"/>
                    <a:pt x="747" y="1604"/>
                  </a:cubicBezTo>
                  <a:cubicBezTo>
                    <a:pt x="747" y="2782"/>
                    <a:pt x="498" y="4223"/>
                    <a:pt x="0" y="5296"/>
                  </a:cubicBezTo>
                  <a:lnTo>
                    <a:pt x="2331" y="2599"/>
                  </a:lnTo>
                  <a:cubicBezTo>
                    <a:pt x="2449" y="2167"/>
                    <a:pt x="2501" y="1722"/>
                    <a:pt x="2475" y="1277"/>
                  </a:cubicBezTo>
                  <a:cubicBezTo>
                    <a:pt x="2475" y="963"/>
                    <a:pt x="2383" y="662"/>
                    <a:pt x="2226" y="387"/>
                  </a:cubicBezTo>
                  <a:cubicBezTo>
                    <a:pt x="2073" y="152"/>
                    <a:pt x="1815" y="1"/>
                    <a:pt x="1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1840600" y="2466175"/>
              <a:ext cx="62525" cy="20000"/>
            </a:xfrm>
            <a:custGeom>
              <a:avLst/>
              <a:gdLst/>
              <a:ahLst/>
              <a:cxnLst/>
              <a:rect l="l" t="t" r="r" b="b"/>
              <a:pathLst>
                <a:path w="2501" h="800" extrusionOk="0">
                  <a:moveTo>
                    <a:pt x="40" y="1"/>
                  </a:moveTo>
                  <a:lnTo>
                    <a:pt x="0" y="158"/>
                  </a:lnTo>
                  <a:lnTo>
                    <a:pt x="2462" y="799"/>
                  </a:lnTo>
                  <a:lnTo>
                    <a:pt x="2501" y="642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1841900" y="2444900"/>
              <a:ext cx="62550" cy="20000"/>
            </a:xfrm>
            <a:custGeom>
              <a:avLst/>
              <a:gdLst/>
              <a:ahLst/>
              <a:cxnLst/>
              <a:rect l="l" t="t" r="r" b="b"/>
              <a:pathLst>
                <a:path w="2502" h="800" extrusionOk="0">
                  <a:moveTo>
                    <a:pt x="40" y="1"/>
                  </a:moveTo>
                  <a:lnTo>
                    <a:pt x="1" y="158"/>
                  </a:lnTo>
                  <a:lnTo>
                    <a:pt x="2462" y="799"/>
                  </a:lnTo>
                  <a:lnTo>
                    <a:pt x="2501" y="655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1832425" y="2487775"/>
              <a:ext cx="61550" cy="20000"/>
            </a:xfrm>
            <a:custGeom>
              <a:avLst/>
              <a:gdLst/>
              <a:ahLst/>
              <a:cxnLst/>
              <a:rect l="l" t="t" r="r" b="b"/>
              <a:pathLst>
                <a:path w="2462" h="800" extrusionOk="0">
                  <a:moveTo>
                    <a:pt x="26" y="1"/>
                  </a:moveTo>
                  <a:lnTo>
                    <a:pt x="0" y="158"/>
                  </a:lnTo>
                  <a:cubicBezTo>
                    <a:pt x="812" y="315"/>
                    <a:pt x="1623" y="525"/>
                    <a:pt x="2409" y="800"/>
                  </a:cubicBezTo>
                  <a:lnTo>
                    <a:pt x="2461" y="642"/>
                  </a:lnTo>
                  <a:cubicBezTo>
                    <a:pt x="1663" y="368"/>
                    <a:pt x="851" y="145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" name="Google Shape;600;p39"/>
          <p:cNvGrpSpPr/>
          <p:nvPr/>
        </p:nvGrpSpPr>
        <p:grpSpPr>
          <a:xfrm>
            <a:off x="7755690" y="3399036"/>
            <a:ext cx="683353" cy="694764"/>
            <a:chOff x="2247775" y="1520925"/>
            <a:chExt cx="393750" cy="400325"/>
          </a:xfrm>
        </p:grpSpPr>
        <p:sp>
          <p:nvSpPr>
            <p:cNvPr id="601" name="Google Shape;601;p39"/>
            <p:cNvSpPr/>
            <p:nvPr/>
          </p:nvSpPr>
          <p:spPr>
            <a:xfrm>
              <a:off x="2248425" y="1521250"/>
              <a:ext cx="393100" cy="400000"/>
            </a:xfrm>
            <a:custGeom>
              <a:avLst/>
              <a:gdLst/>
              <a:ahLst/>
              <a:cxnLst/>
              <a:rect l="l" t="t" r="r" b="b"/>
              <a:pathLst>
                <a:path w="15724" h="16000" extrusionOk="0">
                  <a:moveTo>
                    <a:pt x="9361" y="1"/>
                  </a:moveTo>
                  <a:lnTo>
                    <a:pt x="0" y="10108"/>
                  </a:lnTo>
                  <a:lnTo>
                    <a:pt x="6363" y="15999"/>
                  </a:lnTo>
                  <a:lnTo>
                    <a:pt x="15724" y="5905"/>
                  </a:lnTo>
                  <a:lnTo>
                    <a:pt x="93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2247775" y="1520925"/>
              <a:ext cx="236650" cy="255000"/>
            </a:xfrm>
            <a:custGeom>
              <a:avLst/>
              <a:gdLst/>
              <a:ahLst/>
              <a:cxnLst/>
              <a:rect l="l" t="t" r="r" b="b"/>
              <a:pathLst>
                <a:path w="9466" h="10200" extrusionOk="0">
                  <a:moveTo>
                    <a:pt x="9309" y="1"/>
                  </a:moveTo>
                  <a:cubicBezTo>
                    <a:pt x="9243" y="289"/>
                    <a:pt x="7908" y="7031"/>
                    <a:pt x="7803" y="7948"/>
                  </a:cubicBezTo>
                  <a:lnTo>
                    <a:pt x="0" y="10042"/>
                  </a:lnTo>
                  <a:lnTo>
                    <a:pt x="39" y="10200"/>
                  </a:lnTo>
                  <a:lnTo>
                    <a:pt x="7973" y="8079"/>
                  </a:lnTo>
                  <a:lnTo>
                    <a:pt x="7973" y="8013"/>
                  </a:lnTo>
                  <a:cubicBezTo>
                    <a:pt x="8012" y="7385"/>
                    <a:pt x="9453" y="105"/>
                    <a:pt x="9466" y="27"/>
                  </a:cubicBezTo>
                  <a:lnTo>
                    <a:pt x="9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39"/>
          <p:cNvGrpSpPr/>
          <p:nvPr/>
        </p:nvGrpSpPr>
        <p:grpSpPr>
          <a:xfrm>
            <a:off x="4003724" y="1084074"/>
            <a:ext cx="673180" cy="673180"/>
            <a:chOff x="2429425" y="1984725"/>
            <a:chExt cx="239600" cy="239600"/>
          </a:xfrm>
        </p:grpSpPr>
        <p:sp>
          <p:nvSpPr>
            <p:cNvPr id="604" name="Google Shape;604;p39"/>
            <p:cNvSpPr/>
            <p:nvPr/>
          </p:nvSpPr>
          <p:spPr>
            <a:xfrm>
              <a:off x="2429425" y="1984725"/>
              <a:ext cx="239600" cy="239600"/>
            </a:xfrm>
            <a:custGeom>
              <a:avLst/>
              <a:gdLst/>
              <a:ahLst/>
              <a:cxnLst/>
              <a:rect l="l" t="t" r="r" b="b"/>
              <a:pathLst>
                <a:path w="9584" h="9584" extrusionOk="0">
                  <a:moveTo>
                    <a:pt x="3771" y="0"/>
                  </a:moveTo>
                  <a:lnTo>
                    <a:pt x="3679" y="2606"/>
                  </a:lnTo>
                  <a:lnTo>
                    <a:pt x="1519" y="1152"/>
                  </a:lnTo>
                  <a:lnTo>
                    <a:pt x="2736" y="3457"/>
                  </a:lnTo>
                  <a:lnTo>
                    <a:pt x="131" y="3273"/>
                  </a:lnTo>
                  <a:lnTo>
                    <a:pt x="2344" y="4661"/>
                  </a:lnTo>
                  <a:lnTo>
                    <a:pt x="0" y="5813"/>
                  </a:lnTo>
                  <a:lnTo>
                    <a:pt x="2606" y="5905"/>
                  </a:lnTo>
                  <a:lnTo>
                    <a:pt x="1152" y="8065"/>
                  </a:lnTo>
                  <a:lnTo>
                    <a:pt x="1152" y="8065"/>
                  </a:lnTo>
                  <a:lnTo>
                    <a:pt x="3457" y="6847"/>
                  </a:lnTo>
                  <a:lnTo>
                    <a:pt x="3273" y="9453"/>
                  </a:lnTo>
                  <a:lnTo>
                    <a:pt x="4661" y="7240"/>
                  </a:lnTo>
                  <a:lnTo>
                    <a:pt x="5813" y="9584"/>
                  </a:lnTo>
                  <a:lnTo>
                    <a:pt x="5905" y="6978"/>
                  </a:lnTo>
                  <a:lnTo>
                    <a:pt x="8065" y="8432"/>
                  </a:lnTo>
                  <a:lnTo>
                    <a:pt x="6847" y="6127"/>
                  </a:lnTo>
                  <a:lnTo>
                    <a:pt x="9453" y="6311"/>
                  </a:lnTo>
                  <a:lnTo>
                    <a:pt x="7240" y="4923"/>
                  </a:lnTo>
                  <a:lnTo>
                    <a:pt x="9584" y="3771"/>
                  </a:lnTo>
                  <a:lnTo>
                    <a:pt x="6978" y="3679"/>
                  </a:lnTo>
                  <a:lnTo>
                    <a:pt x="8432" y="1519"/>
                  </a:lnTo>
                  <a:lnTo>
                    <a:pt x="6127" y="2737"/>
                  </a:lnTo>
                  <a:lnTo>
                    <a:pt x="6127" y="2737"/>
                  </a:lnTo>
                  <a:lnTo>
                    <a:pt x="6311" y="131"/>
                  </a:lnTo>
                  <a:lnTo>
                    <a:pt x="4923" y="23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2543993" y="2064079"/>
              <a:ext cx="17050" cy="80875"/>
            </a:xfrm>
            <a:custGeom>
              <a:avLst/>
              <a:gdLst/>
              <a:ahLst/>
              <a:cxnLst/>
              <a:rect l="l" t="t" r="r" b="b"/>
              <a:pathLst>
                <a:path w="682" h="3235" extrusionOk="0">
                  <a:moveTo>
                    <a:pt x="66" y="1"/>
                  </a:moveTo>
                  <a:lnTo>
                    <a:pt x="131" y="2266"/>
                  </a:lnTo>
                  <a:lnTo>
                    <a:pt x="459" y="2266"/>
                  </a:lnTo>
                  <a:lnTo>
                    <a:pt x="524" y="1"/>
                  </a:lnTo>
                  <a:close/>
                  <a:moveTo>
                    <a:pt x="288" y="2645"/>
                  </a:moveTo>
                  <a:cubicBezTo>
                    <a:pt x="131" y="2645"/>
                    <a:pt x="0" y="2789"/>
                    <a:pt x="13" y="2946"/>
                  </a:cubicBezTo>
                  <a:cubicBezTo>
                    <a:pt x="0" y="3103"/>
                    <a:pt x="131" y="3234"/>
                    <a:pt x="288" y="3234"/>
                  </a:cubicBezTo>
                  <a:cubicBezTo>
                    <a:pt x="681" y="3234"/>
                    <a:pt x="681" y="2645"/>
                    <a:pt x="288" y="26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606;p39"/>
          <p:cNvGrpSpPr/>
          <p:nvPr/>
        </p:nvGrpSpPr>
        <p:grpSpPr>
          <a:xfrm rot="407946">
            <a:off x="7564726" y="654693"/>
            <a:ext cx="907452" cy="839065"/>
            <a:chOff x="1774150" y="1280375"/>
            <a:chExt cx="443200" cy="409800"/>
          </a:xfrm>
        </p:grpSpPr>
        <p:sp>
          <p:nvSpPr>
            <p:cNvPr id="607" name="Google Shape;607;p39"/>
            <p:cNvSpPr/>
            <p:nvPr/>
          </p:nvSpPr>
          <p:spPr>
            <a:xfrm>
              <a:off x="1774150" y="1280375"/>
              <a:ext cx="443200" cy="409800"/>
            </a:xfrm>
            <a:custGeom>
              <a:avLst/>
              <a:gdLst/>
              <a:ahLst/>
              <a:cxnLst/>
              <a:rect l="l" t="t" r="r" b="b"/>
              <a:pathLst>
                <a:path w="17728" h="16392" extrusionOk="0">
                  <a:moveTo>
                    <a:pt x="6625" y="0"/>
                  </a:moveTo>
                  <a:lnTo>
                    <a:pt x="6625" y="0"/>
                  </a:lnTo>
                  <a:cubicBezTo>
                    <a:pt x="4661" y="26"/>
                    <a:pt x="2986" y="406"/>
                    <a:pt x="1716" y="2566"/>
                  </a:cubicBezTo>
                  <a:cubicBezTo>
                    <a:pt x="956" y="3823"/>
                    <a:pt x="485" y="5237"/>
                    <a:pt x="1" y="6625"/>
                  </a:cubicBezTo>
                  <a:cubicBezTo>
                    <a:pt x="1166" y="6913"/>
                    <a:pt x="2370" y="7057"/>
                    <a:pt x="3562" y="7096"/>
                  </a:cubicBezTo>
                  <a:cubicBezTo>
                    <a:pt x="3405" y="7096"/>
                    <a:pt x="3444" y="15802"/>
                    <a:pt x="3444" y="16391"/>
                  </a:cubicBezTo>
                  <a:lnTo>
                    <a:pt x="14297" y="16391"/>
                  </a:lnTo>
                  <a:cubicBezTo>
                    <a:pt x="14297" y="15789"/>
                    <a:pt x="14337" y="7096"/>
                    <a:pt x="14179" y="7096"/>
                  </a:cubicBezTo>
                  <a:cubicBezTo>
                    <a:pt x="15371" y="7057"/>
                    <a:pt x="16562" y="6913"/>
                    <a:pt x="17727" y="6625"/>
                  </a:cubicBezTo>
                  <a:cubicBezTo>
                    <a:pt x="17256" y="5237"/>
                    <a:pt x="16772" y="3823"/>
                    <a:pt x="16012" y="2566"/>
                  </a:cubicBezTo>
                  <a:cubicBezTo>
                    <a:pt x="14742" y="406"/>
                    <a:pt x="13067" y="26"/>
                    <a:pt x="11103" y="0"/>
                  </a:cubicBezTo>
                  <a:lnTo>
                    <a:pt x="11103" y="0"/>
                  </a:lnTo>
                  <a:cubicBezTo>
                    <a:pt x="11142" y="157"/>
                    <a:pt x="11155" y="314"/>
                    <a:pt x="11155" y="471"/>
                  </a:cubicBezTo>
                  <a:cubicBezTo>
                    <a:pt x="11155" y="1741"/>
                    <a:pt x="10134" y="2762"/>
                    <a:pt x="8864" y="2762"/>
                  </a:cubicBezTo>
                  <a:cubicBezTo>
                    <a:pt x="7594" y="2762"/>
                    <a:pt x="6573" y="1741"/>
                    <a:pt x="6573" y="471"/>
                  </a:cubicBezTo>
                  <a:cubicBezTo>
                    <a:pt x="6573" y="314"/>
                    <a:pt x="6586" y="157"/>
                    <a:pt x="66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1859900" y="1386975"/>
              <a:ext cx="22300" cy="73425"/>
            </a:xfrm>
            <a:custGeom>
              <a:avLst/>
              <a:gdLst/>
              <a:ahLst/>
              <a:cxnLst/>
              <a:rect l="l" t="t" r="r" b="b"/>
              <a:pathLst>
                <a:path w="892" h="2937" extrusionOk="0">
                  <a:moveTo>
                    <a:pt x="804" y="1"/>
                  </a:moveTo>
                  <a:cubicBezTo>
                    <a:pt x="769" y="1"/>
                    <a:pt x="734" y="24"/>
                    <a:pt x="734" y="56"/>
                  </a:cubicBezTo>
                  <a:lnTo>
                    <a:pt x="1" y="2845"/>
                  </a:lnTo>
                  <a:cubicBezTo>
                    <a:pt x="1" y="2884"/>
                    <a:pt x="14" y="2924"/>
                    <a:pt x="66" y="2937"/>
                  </a:cubicBezTo>
                  <a:lnTo>
                    <a:pt x="79" y="2937"/>
                  </a:lnTo>
                  <a:cubicBezTo>
                    <a:pt x="119" y="2937"/>
                    <a:pt x="158" y="2910"/>
                    <a:pt x="158" y="2884"/>
                  </a:cubicBezTo>
                  <a:lnTo>
                    <a:pt x="891" y="96"/>
                  </a:lnTo>
                  <a:cubicBezTo>
                    <a:pt x="891" y="56"/>
                    <a:pt x="865" y="4"/>
                    <a:pt x="826" y="4"/>
                  </a:cubicBezTo>
                  <a:cubicBezTo>
                    <a:pt x="819" y="2"/>
                    <a:pt x="811" y="1"/>
                    <a:pt x="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2101125" y="1392925"/>
              <a:ext cx="31125" cy="66175"/>
            </a:xfrm>
            <a:custGeom>
              <a:avLst/>
              <a:gdLst/>
              <a:ahLst/>
              <a:cxnLst/>
              <a:rect l="l" t="t" r="r" b="b"/>
              <a:pathLst>
                <a:path w="1245" h="2647" extrusionOk="0">
                  <a:moveTo>
                    <a:pt x="101" y="1"/>
                  </a:moveTo>
                  <a:cubicBezTo>
                    <a:pt x="85" y="1"/>
                    <a:pt x="68" y="5"/>
                    <a:pt x="53" y="15"/>
                  </a:cubicBezTo>
                  <a:cubicBezTo>
                    <a:pt x="14" y="41"/>
                    <a:pt x="1" y="93"/>
                    <a:pt x="27" y="120"/>
                  </a:cubicBezTo>
                  <a:cubicBezTo>
                    <a:pt x="551" y="866"/>
                    <a:pt x="904" y="1704"/>
                    <a:pt x="1074" y="2581"/>
                  </a:cubicBezTo>
                  <a:cubicBezTo>
                    <a:pt x="1087" y="2620"/>
                    <a:pt x="1127" y="2646"/>
                    <a:pt x="1153" y="2646"/>
                  </a:cubicBezTo>
                  <a:lnTo>
                    <a:pt x="1179" y="2646"/>
                  </a:lnTo>
                  <a:cubicBezTo>
                    <a:pt x="1218" y="2633"/>
                    <a:pt x="1244" y="2594"/>
                    <a:pt x="1231" y="2555"/>
                  </a:cubicBezTo>
                  <a:cubicBezTo>
                    <a:pt x="1048" y="1651"/>
                    <a:pt x="695" y="787"/>
                    <a:pt x="158" y="28"/>
                  </a:cubicBezTo>
                  <a:cubicBezTo>
                    <a:pt x="150" y="12"/>
                    <a:pt x="127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39"/>
          <p:cNvGrpSpPr/>
          <p:nvPr/>
        </p:nvGrpSpPr>
        <p:grpSpPr>
          <a:xfrm>
            <a:off x="6393794" y="1058716"/>
            <a:ext cx="802712" cy="723877"/>
            <a:chOff x="1078950" y="1619675"/>
            <a:chExt cx="462525" cy="417100"/>
          </a:xfrm>
        </p:grpSpPr>
        <p:sp>
          <p:nvSpPr>
            <p:cNvPr id="611" name="Google Shape;611;p39"/>
            <p:cNvSpPr/>
            <p:nvPr/>
          </p:nvSpPr>
          <p:spPr>
            <a:xfrm>
              <a:off x="1078950" y="1619675"/>
              <a:ext cx="462525" cy="417100"/>
            </a:xfrm>
            <a:custGeom>
              <a:avLst/>
              <a:gdLst/>
              <a:ahLst/>
              <a:cxnLst/>
              <a:rect l="l" t="t" r="r" b="b"/>
              <a:pathLst>
                <a:path w="18501" h="16684" extrusionOk="0">
                  <a:moveTo>
                    <a:pt x="8236" y="0"/>
                  </a:moveTo>
                  <a:cubicBezTo>
                    <a:pt x="7952" y="0"/>
                    <a:pt x="7668" y="10"/>
                    <a:pt x="7385" y="31"/>
                  </a:cubicBezTo>
                  <a:cubicBezTo>
                    <a:pt x="5002" y="214"/>
                    <a:pt x="3968" y="1484"/>
                    <a:pt x="3104" y="3147"/>
                  </a:cubicBezTo>
                  <a:cubicBezTo>
                    <a:pt x="4361" y="3474"/>
                    <a:pt x="5054" y="4822"/>
                    <a:pt x="4609" y="6040"/>
                  </a:cubicBezTo>
                  <a:cubicBezTo>
                    <a:pt x="4275" y="6928"/>
                    <a:pt x="3440" y="7461"/>
                    <a:pt x="2560" y="7461"/>
                  </a:cubicBezTo>
                  <a:cubicBezTo>
                    <a:pt x="2233" y="7461"/>
                    <a:pt x="1900" y="7387"/>
                    <a:pt x="1585" y="7231"/>
                  </a:cubicBezTo>
                  <a:cubicBezTo>
                    <a:pt x="1454" y="7166"/>
                    <a:pt x="1323" y="7087"/>
                    <a:pt x="1205" y="6996"/>
                  </a:cubicBezTo>
                  <a:lnTo>
                    <a:pt x="1205" y="6996"/>
                  </a:lnTo>
                  <a:cubicBezTo>
                    <a:pt x="394" y="8685"/>
                    <a:pt x="1" y="10282"/>
                    <a:pt x="1310" y="12285"/>
                  </a:cubicBezTo>
                  <a:cubicBezTo>
                    <a:pt x="2069" y="13476"/>
                    <a:pt x="3077" y="14471"/>
                    <a:pt x="4072" y="15479"/>
                  </a:cubicBezTo>
                  <a:cubicBezTo>
                    <a:pt x="4806" y="14602"/>
                    <a:pt x="5447" y="13633"/>
                    <a:pt x="5971" y="12625"/>
                  </a:cubicBezTo>
                  <a:lnTo>
                    <a:pt x="5971" y="12625"/>
                  </a:lnTo>
                  <a:cubicBezTo>
                    <a:pt x="5905" y="12769"/>
                    <a:pt x="13381" y="16422"/>
                    <a:pt x="13892" y="16684"/>
                  </a:cubicBezTo>
                  <a:lnTo>
                    <a:pt x="18500" y="7389"/>
                  </a:lnTo>
                  <a:cubicBezTo>
                    <a:pt x="17985" y="7131"/>
                    <a:pt x="10795" y="3536"/>
                    <a:pt x="10485" y="3536"/>
                  </a:cubicBezTo>
                  <a:cubicBezTo>
                    <a:pt x="10479" y="3536"/>
                    <a:pt x="10476" y="3537"/>
                    <a:pt x="10475" y="3539"/>
                  </a:cubicBezTo>
                  <a:cubicBezTo>
                    <a:pt x="10959" y="2505"/>
                    <a:pt x="11339" y="1419"/>
                    <a:pt x="11600" y="293"/>
                  </a:cubicBezTo>
                  <a:cubicBezTo>
                    <a:pt x="10483" y="146"/>
                    <a:pt x="9357" y="0"/>
                    <a:pt x="8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1173625" y="1889650"/>
              <a:ext cx="56900" cy="48950"/>
            </a:xfrm>
            <a:custGeom>
              <a:avLst/>
              <a:gdLst/>
              <a:ahLst/>
              <a:cxnLst/>
              <a:rect l="l" t="t" r="r" b="b"/>
              <a:pathLst>
                <a:path w="2276" h="1958" extrusionOk="0">
                  <a:moveTo>
                    <a:pt x="118" y="0"/>
                  </a:moveTo>
                  <a:cubicBezTo>
                    <a:pt x="54" y="0"/>
                    <a:pt x="1" y="86"/>
                    <a:pt x="63" y="137"/>
                  </a:cubicBezTo>
                  <a:lnTo>
                    <a:pt x="2145" y="1944"/>
                  </a:lnTo>
                  <a:cubicBezTo>
                    <a:pt x="2158" y="1957"/>
                    <a:pt x="2171" y="1957"/>
                    <a:pt x="2197" y="1957"/>
                  </a:cubicBezTo>
                  <a:cubicBezTo>
                    <a:pt x="2210" y="1957"/>
                    <a:pt x="2236" y="1957"/>
                    <a:pt x="2249" y="1931"/>
                  </a:cubicBezTo>
                  <a:cubicBezTo>
                    <a:pt x="2276" y="1905"/>
                    <a:pt x="2276" y="1853"/>
                    <a:pt x="2249" y="1813"/>
                  </a:cubicBezTo>
                  <a:lnTo>
                    <a:pt x="168" y="20"/>
                  </a:lnTo>
                  <a:cubicBezTo>
                    <a:pt x="151" y="6"/>
                    <a:pt x="134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1274350" y="1699100"/>
              <a:ext cx="69100" cy="9400"/>
            </a:xfrm>
            <a:custGeom>
              <a:avLst/>
              <a:gdLst/>
              <a:ahLst/>
              <a:cxnLst/>
              <a:rect l="l" t="t" r="r" b="b"/>
              <a:pathLst>
                <a:path w="2764" h="376" extrusionOk="0">
                  <a:moveTo>
                    <a:pt x="1063" y="0"/>
                  </a:moveTo>
                  <a:cubicBezTo>
                    <a:pt x="735" y="0"/>
                    <a:pt x="407" y="25"/>
                    <a:pt x="79" y="74"/>
                  </a:cubicBezTo>
                  <a:cubicBezTo>
                    <a:pt x="40" y="74"/>
                    <a:pt x="1" y="114"/>
                    <a:pt x="14" y="153"/>
                  </a:cubicBezTo>
                  <a:cubicBezTo>
                    <a:pt x="27" y="205"/>
                    <a:pt x="66" y="232"/>
                    <a:pt x="106" y="232"/>
                  </a:cubicBezTo>
                  <a:cubicBezTo>
                    <a:pt x="413" y="184"/>
                    <a:pt x="723" y="161"/>
                    <a:pt x="1032" y="161"/>
                  </a:cubicBezTo>
                  <a:cubicBezTo>
                    <a:pt x="1577" y="161"/>
                    <a:pt x="2119" y="233"/>
                    <a:pt x="2645" y="376"/>
                  </a:cubicBezTo>
                  <a:lnTo>
                    <a:pt x="2672" y="376"/>
                  </a:lnTo>
                  <a:cubicBezTo>
                    <a:pt x="2711" y="376"/>
                    <a:pt x="2737" y="349"/>
                    <a:pt x="2750" y="310"/>
                  </a:cubicBezTo>
                  <a:cubicBezTo>
                    <a:pt x="2763" y="271"/>
                    <a:pt x="2737" y="232"/>
                    <a:pt x="2698" y="218"/>
                  </a:cubicBezTo>
                  <a:cubicBezTo>
                    <a:pt x="2157" y="71"/>
                    <a:pt x="1611" y="0"/>
                    <a:pt x="1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" name="Google Shape;614;p39"/>
          <p:cNvGrpSpPr/>
          <p:nvPr/>
        </p:nvGrpSpPr>
        <p:grpSpPr>
          <a:xfrm>
            <a:off x="6897639" y="1739844"/>
            <a:ext cx="714071" cy="538612"/>
            <a:chOff x="1056050" y="2184175"/>
            <a:chExt cx="411450" cy="310350"/>
          </a:xfrm>
        </p:grpSpPr>
        <p:sp>
          <p:nvSpPr>
            <p:cNvPr id="615" name="Google Shape;615;p39"/>
            <p:cNvSpPr/>
            <p:nvPr/>
          </p:nvSpPr>
          <p:spPr>
            <a:xfrm>
              <a:off x="1056050" y="2184175"/>
              <a:ext cx="411450" cy="310350"/>
            </a:xfrm>
            <a:custGeom>
              <a:avLst/>
              <a:gdLst/>
              <a:ahLst/>
              <a:cxnLst/>
              <a:rect l="l" t="t" r="r" b="b"/>
              <a:pathLst>
                <a:path w="16458" h="12414" extrusionOk="0">
                  <a:moveTo>
                    <a:pt x="13881" y="0"/>
                  </a:moveTo>
                  <a:cubicBezTo>
                    <a:pt x="13867" y="0"/>
                    <a:pt x="13852" y="3"/>
                    <a:pt x="13839" y="9"/>
                  </a:cubicBezTo>
                  <a:lnTo>
                    <a:pt x="118" y="4211"/>
                  </a:lnTo>
                  <a:cubicBezTo>
                    <a:pt x="40" y="4237"/>
                    <a:pt x="0" y="4316"/>
                    <a:pt x="27" y="4381"/>
                  </a:cubicBezTo>
                  <a:lnTo>
                    <a:pt x="2449" y="12315"/>
                  </a:lnTo>
                  <a:cubicBezTo>
                    <a:pt x="2470" y="12369"/>
                    <a:pt x="2527" y="12414"/>
                    <a:pt x="2590" y="12414"/>
                  </a:cubicBezTo>
                  <a:cubicBezTo>
                    <a:pt x="2604" y="12414"/>
                    <a:pt x="2618" y="12411"/>
                    <a:pt x="2632" y="12407"/>
                  </a:cubicBezTo>
                  <a:lnTo>
                    <a:pt x="16353" y="8191"/>
                  </a:lnTo>
                  <a:cubicBezTo>
                    <a:pt x="16418" y="8178"/>
                    <a:pt x="16457" y="8099"/>
                    <a:pt x="16444" y="8021"/>
                  </a:cubicBezTo>
                  <a:lnTo>
                    <a:pt x="14009" y="100"/>
                  </a:lnTo>
                  <a:cubicBezTo>
                    <a:pt x="13988" y="38"/>
                    <a:pt x="13935" y="0"/>
                    <a:pt x="13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1102525" y="2336900"/>
              <a:ext cx="357125" cy="131275"/>
            </a:xfrm>
            <a:custGeom>
              <a:avLst/>
              <a:gdLst/>
              <a:ahLst/>
              <a:cxnLst/>
              <a:rect l="l" t="t" r="r" b="b"/>
              <a:pathLst>
                <a:path w="14285" h="5251" extrusionOk="0">
                  <a:moveTo>
                    <a:pt x="13996" y="0"/>
                  </a:moveTo>
                  <a:lnTo>
                    <a:pt x="0" y="4282"/>
                  </a:lnTo>
                  <a:lnTo>
                    <a:pt x="302" y="5250"/>
                  </a:lnTo>
                  <a:lnTo>
                    <a:pt x="14284" y="956"/>
                  </a:lnTo>
                  <a:lnTo>
                    <a:pt x="139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1085175" y="2281175"/>
              <a:ext cx="92975" cy="67950"/>
            </a:xfrm>
            <a:custGeom>
              <a:avLst/>
              <a:gdLst/>
              <a:ahLst/>
              <a:cxnLst/>
              <a:rect l="l" t="t" r="r" b="b"/>
              <a:pathLst>
                <a:path w="3719" h="2718" extrusionOk="0">
                  <a:moveTo>
                    <a:pt x="3117" y="0"/>
                  </a:moveTo>
                  <a:cubicBezTo>
                    <a:pt x="3108" y="0"/>
                    <a:pt x="3099" y="2"/>
                    <a:pt x="3090" y="4"/>
                  </a:cubicBezTo>
                  <a:lnTo>
                    <a:pt x="79" y="933"/>
                  </a:lnTo>
                  <a:cubicBezTo>
                    <a:pt x="27" y="946"/>
                    <a:pt x="1" y="999"/>
                    <a:pt x="14" y="1051"/>
                  </a:cubicBezTo>
                  <a:lnTo>
                    <a:pt x="498" y="2648"/>
                  </a:lnTo>
                  <a:cubicBezTo>
                    <a:pt x="509" y="2692"/>
                    <a:pt x="556" y="2717"/>
                    <a:pt x="601" y="2717"/>
                  </a:cubicBezTo>
                  <a:cubicBezTo>
                    <a:pt x="611" y="2717"/>
                    <a:pt x="620" y="2716"/>
                    <a:pt x="629" y="2714"/>
                  </a:cubicBezTo>
                  <a:lnTo>
                    <a:pt x="3640" y="1784"/>
                  </a:lnTo>
                  <a:cubicBezTo>
                    <a:pt x="3693" y="1771"/>
                    <a:pt x="3719" y="1719"/>
                    <a:pt x="3706" y="1666"/>
                  </a:cubicBezTo>
                  <a:lnTo>
                    <a:pt x="3208" y="69"/>
                  </a:lnTo>
                  <a:cubicBezTo>
                    <a:pt x="3197" y="26"/>
                    <a:pt x="3160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1115950" y="2370600"/>
              <a:ext cx="124400" cy="55025"/>
            </a:xfrm>
            <a:custGeom>
              <a:avLst/>
              <a:gdLst/>
              <a:ahLst/>
              <a:cxnLst/>
              <a:rect l="l" t="t" r="r" b="b"/>
              <a:pathLst>
                <a:path w="4976" h="2201" extrusionOk="0">
                  <a:moveTo>
                    <a:pt x="4753" y="1"/>
                  </a:moveTo>
                  <a:lnTo>
                    <a:pt x="0" y="1454"/>
                  </a:lnTo>
                  <a:lnTo>
                    <a:pt x="236" y="2200"/>
                  </a:lnTo>
                  <a:lnTo>
                    <a:pt x="4975" y="747"/>
                  </a:lnTo>
                  <a:lnTo>
                    <a:pt x="47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39"/>
          <p:cNvSpPr/>
          <p:nvPr/>
        </p:nvSpPr>
        <p:spPr>
          <a:xfrm>
            <a:off x="5769822" y="515687"/>
            <a:ext cx="302237" cy="568376"/>
          </a:xfrm>
          <a:custGeom>
            <a:avLst/>
            <a:gdLst/>
            <a:ahLst/>
            <a:cxnLst/>
            <a:rect l="l" t="t" r="r" b="b"/>
            <a:pathLst>
              <a:path w="6966" h="13100" extrusionOk="0">
                <a:moveTo>
                  <a:pt x="5945" y="0"/>
                </a:moveTo>
                <a:cubicBezTo>
                  <a:pt x="5682" y="0"/>
                  <a:pt x="5397" y="64"/>
                  <a:pt x="5133" y="138"/>
                </a:cubicBezTo>
                <a:cubicBezTo>
                  <a:pt x="3313" y="623"/>
                  <a:pt x="1624" y="2181"/>
                  <a:pt x="1" y="3150"/>
                </a:cubicBezTo>
                <a:lnTo>
                  <a:pt x="407" y="3974"/>
                </a:lnTo>
                <a:cubicBezTo>
                  <a:pt x="564" y="3909"/>
                  <a:pt x="708" y="3830"/>
                  <a:pt x="839" y="3752"/>
                </a:cubicBezTo>
                <a:cubicBezTo>
                  <a:pt x="1559" y="3320"/>
                  <a:pt x="2331" y="3006"/>
                  <a:pt x="3156" y="2835"/>
                </a:cubicBezTo>
                <a:lnTo>
                  <a:pt x="3156" y="2835"/>
                </a:lnTo>
                <a:cubicBezTo>
                  <a:pt x="3392" y="3726"/>
                  <a:pt x="2842" y="4655"/>
                  <a:pt x="2527" y="5467"/>
                </a:cubicBezTo>
                <a:cubicBezTo>
                  <a:pt x="2357" y="5860"/>
                  <a:pt x="2108" y="6370"/>
                  <a:pt x="2082" y="6815"/>
                </a:cubicBezTo>
                <a:cubicBezTo>
                  <a:pt x="2056" y="7680"/>
                  <a:pt x="2593" y="8491"/>
                  <a:pt x="2999" y="9211"/>
                </a:cubicBezTo>
                <a:cubicBezTo>
                  <a:pt x="3405" y="9944"/>
                  <a:pt x="3797" y="10665"/>
                  <a:pt x="4203" y="11385"/>
                </a:cubicBezTo>
                <a:cubicBezTo>
                  <a:pt x="4531" y="11974"/>
                  <a:pt x="4884" y="12615"/>
                  <a:pt x="5447" y="12995"/>
                </a:cubicBezTo>
                <a:cubicBezTo>
                  <a:pt x="5539" y="13073"/>
                  <a:pt x="5643" y="13100"/>
                  <a:pt x="5761" y="13100"/>
                </a:cubicBezTo>
                <a:cubicBezTo>
                  <a:pt x="5879" y="13073"/>
                  <a:pt x="5971" y="12982"/>
                  <a:pt x="6010" y="12864"/>
                </a:cubicBezTo>
                <a:cubicBezTo>
                  <a:pt x="6036" y="12746"/>
                  <a:pt x="6049" y="12628"/>
                  <a:pt x="6036" y="12511"/>
                </a:cubicBezTo>
                <a:cubicBezTo>
                  <a:pt x="6023" y="11817"/>
                  <a:pt x="6036" y="11136"/>
                  <a:pt x="6036" y="10442"/>
                </a:cubicBezTo>
                <a:cubicBezTo>
                  <a:pt x="6023" y="10102"/>
                  <a:pt x="5984" y="9761"/>
                  <a:pt x="5918" y="9421"/>
                </a:cubicBezTo>
                <a:lnTo>
                  <a:pt x="5866" y="9421"/>
                </a:lnTo>
                <a:lnTo>
                  <a:pt x="5054" y="9355"/>
                </a:lnTo>
                <a:cubicBezTo>
                  <a:pt x="5044" y="9359"/>
                  <a:pt x="5033" y="9360"/>
                  <a:pt x="5023" y="9360"/>
                </a:cubicBezTo>
                <a:cubicBezTo>
                  <a:pt x="4994" y="9360"/>
                  <a:pt x="4965" y="9348"/>
                  <a:pt x="4936" y="9329"/>
                </a:cubicBezTo>
                <a:cubicBezTo>
                  <a:pt x="4910" y="9290"/>
                  <a:pt x="4897" y="9251"/>
                  <a:pt x="4897" y="9211"/>
                </a:cubicBezTo>
                <a:cubicBezTo>
                  <a:pt x="4701" y="7837"/>
                  <a:pt x="4714" y="6331"/>
                  <a:pt x="5133" y="4996"/>
                </a:cubicBezTo>
                <a:cubicBezTo>
                  <a:pt x="5460" y="3935"/>
                  <a:pt x="6311" y="3150"/>
                  <a:pt x="6717" y="2128"/>
                </a:cubicBezTo>
                <a:cubicBezTo>
                  <a:pt x="6913" y="1696"/>
                  <a:pt x="6966" y="1199"/>
                  <a:pt x="6874" y="728"/>
                </a:cubicBezTo>
                <a:cubicBezTo>
                  <a:pt x="6744" y="168"/>
                  <a:pt x="6374" y="0"/>
                  <a:pt x="59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0" name="Google Shape;620;p39"/>
          <p:cNvGrpSpPr/>
          <p:nvPr/>
        </p:nvGrpSpPr>
        <p:grpSpPr>
          <a:xfrm>
            <a:off x="5510875" y="1320666"/>
            <a:ext cx="673174" cy="862229"/>
            <a:chOff x="423050" y="2039550"/>
            <a:chExt cx="318150" cy="407500"/>
          </a:xfrm>
        </p:grpSpPr>
        <p:sp>
          <p:nvSpPr>
            <p:cNvPr id="621" name="Google Shape;621;p39"/>
            <p:cNvSpPr/>
            <p:nvPr/>
          </p:nvSpPr>
          <p:spPr>
            <a:xfrm>
              <a:off x="423050" y="2039550"/>
              <a:ext cx="318150" cy="407500"/>
            </a:xfrm>
            <a:custGeom>
              <a:avLst/>
              <a:gdLst/>
              <a:ahLst/>
              <a:cxnLst/>
              <a:rect l="l" t="t" r="r" b="b"/>
              <a:pathLst>
                <a:path w="12726" h="16300" extrusionOk="0">
                  <a:moveTo>
                    <a:pt x="11315" y="0"/>
                  </a:moveTo>
                  <a:cubicBezTo>
                    <a:pt x="11239" y="0"/>
                    <a:pt x="11163" y="35"/>
                    <a:pt x="11115" y="98"/>
                  </a:cubicBezTo>
                  <a:lnTo>
                    <a:pt x="79" y="15076"/>
                  </a:lnTo>
                  <a:cubicBezTo>
                    <a:pt x="0" y="15181"/>
                    <a:pt x="26" y="15338"/>
                    <a:pt x="131" y="15416"/>
                  </a:cubicBezTo>
                  <a:lnTo>
                    <a:pt x="1270" y="16254"/>
                  </a:lnTo>
                  <a:cubicBezTo>
                    <a:pt x="1311" y="16285"/>
                    <a:pt x="1361" y="16300"/>
                    <a:pt x="1410" y="16300"/>
                  </a:cubicBezTo>
                  <a:cubicBezTo>
                    <a:pt x="1486" y="16300"/>
                    <a:pt x="1563" y="16265"/>
                    <a:pt x="1610" y="16202"/>
                  </a:cubicBezTo>
                  <a:lnTo>
                    <a:pt x="12647" y="1224"/>
                  </a:lnTo>
                  <a:cubicBezTo>
                    <a:pt x="12726" y="1120"/>
                    <a:pt x="12700" y="963"/>
                    <a:pt x="12595" y="884"/>
                  </a:cubicBezTo>
                  <a:lnTo>
                    <a:pt x="11456" y="46"/>
                  </a:lnTo>
                  <a:cubicBezTo>
                    <a:pt x="11414" y="15"/>
                    <a:pt x="11365" y="0"/>
                    <a:pt x="113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529150" y="2194150"/>
              <a:ext cx="108300" cy="97850"/>
            </a:xfrm>
            <a:custGeom>
              <a:avLst/>
              <a:gdLst/>
              <a:ahLst/>
              <a:cxnLst/>
              <a:rect l="l" t="t" r="r" b="b"/>
              <a:pathLst>
                <a:path w="4332" h="3914" extrusionOk="0">
                  <a:moveTo>
                    <a:pt x="2136" y="0"/>
                  </a:moveTo>
                  <a:cubicBezTo>
                    <a:pt x="1023" y="0"/>
                    <a:pt x="0" y="972"/>
                    <a:pt x="194" y="2254"/>
                  </a:cubicBezTo>
                  <a:cubicBezTo>
                    <a:pt x="354" y="3301"/>
                    <a:pt x="1236" y="3914"/>
                    <a:pt x="2134" y="3914"/>
                  </a:cubicBezTo>
                  <a:cubicBezTo>
                    <a:pt x="2707" y="3914"/>
                    <a:pt x="3287" y="3664"/>
                    <a:pt x="3690" y="3118"/>
                  </a:cubicBezTo>
                  <a:cubicBezTo>
                    <a:pt x="4331" y="2254"/>
                    <a:pt x="4148" y="1023"/>
                    <a:pt x="3284" y="382"/>
                  </a:cubicBezTo>
                  <a:cubicBezTo>
                    <a:pt x="2922" y="118"/>
                    <a:pt x="2524" y="0"/>
                    <a:pt x="2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576875" y="2211900"/>
              <a:ext cx="34050" cy="52700"/>
            </a:xfrm>
            <a:custGeom>
              <a:avLst/>
              <a:gdLst/>
              <a:ahLst/>
              <a:cxnLst/>
              <a:rect l="l" t="t" r="r" b="b"/>
              <a:pathLst>
                <a:path w="1362" h="2108" extrusionOk="0">
                  <a:moveTo>
                    <a:pt x="1076" y="1"/>
                  </a:moveTo>
                  <a:cubicBezTo>
                    <a:pt x="1052" y="1"/>
                    <a:pt x="1028" y="12"/>
                    <a:pt x="1009" y="39"/>
                  </a:cubicBezTo>
                  <a:lnTo>
                    <a:pt x="0" y="1400"/>
                  </a:lnTo>
                  <a:lnTo>
                    <a:pt x="1218" y="2094"/>
                  </a:lnTo>
                  <a:cubicBezTo>
                    <a:pt x="1231" y="2094"/>
                    <a:pt x="1244" y="2107"/>
                    <a:pt x="1257" y="2107"/>
                  </a:cubicBezTo>
                  <a:cubicBezTo>
                    <a:pt x="1336" y="2107"/>
                    <a:pt x="1362" y="1989"/>
                    <a:pt x="1297" y="1950"/>
                  </a:cubicBezTo>
                  <a:lnTo>
                    <a:pt x="236" y="1348"/>
                  </a:lnTo>
                  <a:lnTo>
                    <a:pt x="1139" y="130"/>
                  </a:lnTo>
                  <a:cubicBezTo>
                    <a:pt x="1186" y="65"/>
                    <a:pt x="1134" y="1"/>
                    <a:pt x="1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620100" y="2171075"/>
              <a:ext cx="19650" cy="17700"/>
            </a:xfrm>
            <a:custGeom>
              <a:avLst/>
              <a:gdLst/>
              <a:ahLst/>
              <a:cxnLst/>
              <a:rect l="l" t="t" r="r" b="b"/>
              <a:pathLst>
                <a:path w="786" h="708" extrusionOk="0">
                  <a:moveTo>
                    <a:pt x="386" y="0"/>
                  </a:moveTo>
                  <a:cubicBezTo>
                    <a:pt x="182" y="0"/>
                    <a:pt x="0" y="179"/>
                    <a:pt x="39" y="402"/>
                  </a:cubicBezTo>
                  <a:cubicBezTo>
                    <a:pt x="63" y="593"/>
                    <a:pt x="223" y="707"/>
                    <a:pt x="386" y="707"/>
                  </a:cubicBezTo>
                  <a:cubicBezTo>
                    <a:pt x="491" y="707"/>
                    <a:pt x="596" y="661"/>
                    <a:pt x="667" y="559"/>
                  </a:cubicBezTo>
                  <a:cubicBezTo>
                    <a:pt x="785" y="402"/>
                    <a:pt x="746" y="192"/>
                    <a:pt x="602" y="74"/>
                  </a:cubicBezTo>
                  <a:cubicBezTo>
                    <a:pt x="533" y="23"/>
                    <a:pt x="45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641050" y="2142550"/>
              <a:ext cx="19650" cy="17750"/>
            </a:xfrm>
            <a:custGeom>
              <a:avLst/>
              <a:gdLst/>
              <a:ahLst/>
              <a:cxnLst/>
              <a:rect l="l" t="t" r="r" b="b"/>
              <a:pathLst>
                <a:path w="786" h="710" extrusionOk="0">
                  <a:moveTo>
                    <a:pt x="386" y="0"/>
                  </a:moveTo>
                  <a:cubicBezTo>
                    <a:pt x="186" y="0"/>
                    <a:pt x="0" y="174"/>
                    <a:pt x="39" y="404"/>
                  </a:cubicBezTo>
                  <a:cubicBezTo>
                    <a:pt x="71" y="595"/>
                    <a:pt x="229" y="709"/>
                    <a:pt x="393" y="709"/>
                  </a:cubicBezTo>
                  <a:cubicBezTo>
                    <a:pt x="497" y="709"/>
                    <a:pt x="604" y="663"/>
                    <a:pt x="680" y="561"/>
                  </a:cubicBezTo>
                  <a:cubicBezTo>
                    <a:pt x="785" y="404"/>
                    <a:pt x="759" y="194"/>
                    <a:pt x="602" y="76"/>
                  </a:cubicBezTo>
                  <a:cubicBezTo>
                    <a:pt x="535" y="23"/>
                    <a:pt x="460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662225" y="2113925"/>
              <a:ext cx="19750" cy="17750"/>
            </a:xfrm>
            <a:custGeom>
              <a:avLst/>
              <a:gdLst/>
              <a:ahLst/>
              <a:cxnLst/>
              <a:rect l="l" t="t" r="r" b="b"/>
              <a:pathLst>
                <a:path w="790" h="710" extrusionOk="0">
                  <a:moveTo>
                    <a:pt x="388" y="1"/>
                  </a:moveTo>
                  <a:cubicBezTo>
                    <a:pt x="188" y="1"/>
                    <a:pt x="0" y="176"/>
                    <a:pt x="30" y="410"/>
                  </a:cubicBezTo>
                  <a:cubicBezTo>
                    <a:pt x="61" y="601"/>
                    <a:pt x="224" y="709"/>
                    <a:pt x="388" y="709"/>
                  </a:cubicBezTo>
                  <a:cubicBezTo>
                    <a:pt x="493" y="709"/>
                    <a:pt x="599" y="664"/>
                    <a:pt x="671" y="567"/>
                  </a:cubicBezTo>
                  <a:cubicBezTo>
                    <a:pt x="789" y="410"/>
                    <a:pt x="750" y="187"/>
                    <a:pt x="593" y="69"/>
                  </a:cubicBezTo>
                  <a:cubicBezTo>
                    <a:pt x="529" y="22"/>
                    <a:pt x="457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7" name="Google Shape;627;p39"/>
          <p:cNvSpPr/>
          <p:nvPr/>
        </p:nvSpPr>
        <p:spPr>
          <a:xfrm>
            <a:off x="8439262" y="2579253"/>
            <a:ext cx="171034" cy="294297"/>
          </a:xfrm>
          <a:custGeom>
            <a:avLst/>
            <a:gdLst/>
            <a:ahLst/>
            <a:cxnLst/>
            <a:rect l="l" t="t" r="r" b="b"/>
            <a:pathLst>
              <a:path w="3942" h="6783" extrusionOk="0">
                <a:moveTo>
                  <a:pt x="2161" y="1"/>
                </a:moveTo>
                <a:lnTo>
                  <a:pt x="2082" y="577"/>
                </a:lnTo>
                <a:cubicBezTo>
                  <a:pt x="2059" y="576"/>
                  <a:pt x="2035" y="576"/>
                  <a:pt x="2012" y="576"/>
                </a:cubicBezTo>
                <a:cubicBezTo>
                  <a:pt x="1198" y="576"/>
                  <a:pt x="626" y="1017"/>
                  <a:pt x="511" y="1755"/>
                </a:cubicBezTo>
                <a:cubicBezTo>
                  <a:pt x="407" y="2554"/>
                  <a:pt x="865" y="3038"/>
                  <a:pt x="1952" y="3523"/>
                </a:cubicBezTo>
                <a:cubicBezTo>
                  <a:pt x="2829" y="3916"/>
                  <a:pt x="3038" y="4295"/>
                  <a:pt x="2973" y="4793"/>
                </a:cubicBezTo>
                <a:cubicBezTo>
                  <a:pt x="2906" y="5274"/>
                  <a:pt x="2570" y="5535"/>
                  <a:pt x="2040" y="5535"/>
                </a:cubicBezTo>
                <a:cubicBezTo>
                  <a:pt x="1951" y="5535"/>
                  <a:pt x="1856" y="5528"/>
                  <a:pt x="1755" y="5513"/>
                </a:cubicBezTo>
                <a:cubicBezTo>
                  <a:pt x="1127" y="5434"/>
                  <a:pt x="760" y="5068"/>
                  <a:pt x="708" y="4426"/>
                </a:cubicBezTo>
                <a:lnTo>
                  <a:pt x="14" y="4334"/>
                </a:lnTo>
                <a:lnTo>
                  <a:pt x="14" y="4334"/>
                </a:lnTo>
                <a:cubicBezTo>
                  <a:pt x="1" y="5120"/>
                  <a:pt x="420" y="5748"/>
                  <a:pt x="1336" y="5997"/>
                </a:cubicBezTo>
                <a:lnTo>
                  <a:pt x="1231" y="6691"/>
                </a:lnTo>
                <a:lnTo>
                  <a:pt x="1847" y="6783"/>
                </a:lnTo>
                <a:lnTo>
                  <a:pt x="1952" y="6089"/>
                </a:lnTo>
                <a:cubicBezTo>
                  <a:pt x="2000" y="6091"/>
                  <a:pt x="2047" y="6093"/>
                  <a:pt x="2094" y="6093"/>
                </a:cubicBezTo>
                <a:cubicBezTo>
                  <a:pt x="2973" y="6093"/>
                  <a:pt x="3581" y="5628"/>
                  <a:pt x="3693" y="4832"/>
                </a:cubicBezTo>
                <a:cubicBezTo>
                  <a:pt x="3798" y="4073"/>
                  <a:pt x="3510" y="3470"/>
                  <a:pt x="2253" y="2907"/>
                </a:cubicBezTo>
                <a:cubicBezTo>
                  <a:pt x="1428" y="2528"/>
                  <a:pt x="1166" y="2305"/>
                  <a:pt x="1231" y="1795"/>
                </a:cubicBezTo>
                <a:cubicBezTo>
                  <a:pt x="1290" y="1444"/>
                  <a:pt x="1525" y="1125"/>
                  <a:pt x="2067" y="1125"/>
                </a:cubicBezTo>
                <a:cubicBezTo>
                  <a:pt x="2133" y="1125"/>
                  <a:pt x="2204" y="1130"/>
                  <a:pt x="2279" y="1140"/>
                </a:cubicBezTo>
                <a:cubicBezTo>
                  <a:pt x="3038" y="1258"/>
                  <a:pt x="3195" y="1677"/>
                  <a:pt x="3221" y="2030"/>
                </a:cubicBezTo>
                <a:lnTo>
                  <a:pt x="3942" y="2135"/>
                </a:lnTo>
                <a:cubicBezTo>
                  <a:pt x="3942" y="1611"/>
                  <a:pt x="3732" y="917"/>
                  <a:pt x="2698" y="656"/>
                </a:cubicBezTo>
                <a:lnTo>
                  <a:pt x="2776" y="93"/>
                </a:lnTo>
                <a:lnTo>
                  <a:pt x="216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39"/>
          <p:cNvSpPr/>
          <p:nvPr/>
        </p:nvSpPr>
        <p:spPr>
          <a:xfrm>
            <a:off x="8260898" y="2558253"/>
            <a:ext cx="171034" cy="294297"/>
          </a:xfrm>
          <a:custGeom>
            <a:avLst/>
            <a:gdLst/>
            <a:ahLst/>
            <a:cxnLst/>
            <a:rect l="l" t="t" r="r" b="b"/>
            <a:pathLst>
              <a:path w="3942" h="6783" extrusionOk="0">
                <a:moveTo>
                  <a:pt x="2174" y="1"/>
                </a:moveTo>
                <a:lnTo>
                  <a:pt x="2083" y="577"/>
                </a:lnTo>
                <a:cubicBezTo>
                  <a:pt x="2059" y="576"/>
                  <a:pt x="2036" y="576"/>
                  <a:pt x="2013" y="576"/>
                </a:cubicBezTo>
                <a:cubicBezTo>
                  <a:pt x="1211" y="576"/>
                  <a:pt x="626" y="1017"/>
                  <a:pt x="525" y="1755"/>
                </a:cubicBezTo>
                <a:cubicBezTo>
                  <a:pt x="407" y="2554"/>
                  <a:pt x="865" y="3038"/>
                  <a:pt x="1952" y="3522"/>
                </a:cubicBezTo>
                <a:cubicBezTo>
                  <a:pt x="2829" y="3902"/>
                  <a:pt x="3051" y="4295"/>
                  <a:pt x="2973" y="4792"/>
                </a:cubicBezTo>
                <a:cubicBezTo>
                  <a:pt x="2906" y="5274"/>
                  <a:pt x="2580" y="5535"/>
                  <a:pt x="2045" y="5535"/>
                </a:cubicBezTo>
                <a:cubicBezTo>
                  <a:pt x="1954" y="5535"/>
                  <a:pt x="1858" y="5527"/>
                  <a:pt x="1755" y="5512"/>
                </a:cubicBezTo>
                <a:cubicBezTo>
                  <a:pt x="1127" y="5421"/>
                  <a:pt x="760" y="5067"/>
                  <a:pt x="721" y="4426"/>
                </a:cubicBezTo>
                <a:lnTo>
                  <a:pt x="14" y="4321"/>
                </a:lnTo>
                <a:lnTo>
                  <a:pt x="14" y="4321"/>
                </a:lnTo>
                <a:cubicBezTo>
                  <a:pt x="1" y="5120"/>
                  <a:pt x="420" y="5748"/>
                  <a:pt x="1336" y="5984"/>
                </a:cubicBezTo>
                <a:lnTo>
                  <a:pt x="1232" y="6691"/>
                </a:lnTo>
                <a:lnTo>
                  <a:pt x="1847" y="6782"/>
                </a:lnTo>
                <a:lnTo>
                  <a:pt x="1952" y="6088"/>
                </a:lnTo>
                <a:cubicBezTo>
                  <a:pt x="1989" y="6090"/>
                  <a:pt x="2027" y="6091"/>
                  <a:pt x="2064" y="6091"/>
                </a:cubicBezTo>
                <a:cubicBezTo>
                  <a:pt x="2959" y="6091"/>
                  <a:pt x="3580" y="5636"/>
                  <a:pt x="3693" y="4832"/>
                </a:cubicBezTo>
                <a:cubicBezTo>
                  <a:pt x="3811" y="4072"/>
                  <a:pt x="3510" y="3470"/>
                  <a:pt x="2253" y="2894"/>
                </a:cubicBezTo>
                <a:cubicBezTo>
                  <a:pt x="1441" y="2514"/>
                  <a:pt x="1166" y="2292"/>
                  <a:pt x="1245" y="1794"/>
                </a:cubicBezTo>
                <a:cubicBezTo>
                  <a:pt x="1291" y="1444"/>
                  <a:pt x="1536" y="1125"/>
                  <a:pt x="2071" y="1125"/>
                </a:cubicBezTo>
                <a:cubicBezTo>
                  <a:pt x="2136" y="1125"/>
                  <a:pt x="2205" y="1130"/>
                  <a:pt x="2279" y="1140"/>
                </a:cubicBezTo>
                <a:cubicBezTo>
                  <a:pt x="3038" y="1257"/>
                  <a:pt x="3208" y="1676"/>
                  <a:pt x="3222" y="2030"/>
                </a:cubicBezTo>
                <a:lnTo>
                  <a:pt x="3942" y="2135"/>
                </a:lnTo>
                <a:cubicBezTo>
                  <a:pt x="3942" y="1598"/>
                  <a:pt x="3732" y="917"/>
                  <a:pt x="2698" y="655"/>
                </a:cubicBezTo>
                <a:lnTo>
                  <a:pt x="2789" y="79"/>
                </a:lnTo>
                <a:lnTo>
                  <a:pt x="217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" name="Google Shape;629;p39"/>
          <p:cNvGrpSpPr/>
          <p:nvPr/>
        </p:nvGrpSpPr>
        <p:grpSpPr>
          <a:xfrm>
            <a:off x="6936997" y="630007"/>
            <a:ext cx="456740" cy="497221"/>
            <a:chOff x="1340800" y="1348775"/>
            <a:chExt cx="263175" cy="286500"/>
          </a:xfrm>
        </p:grpSpPr>
        <p:sp>
          <p:nvSpPr>
            <p:cNvPr id="630" name="Google Shape;630;p39"/>
            <p:cNvSpPr/>
            <p:nvPr/>
          </p:nvSpPr>
          <p:spPr>
            <a:xfrm>
              <a:off x="1494950" y="1348775"/>
              <a:ext cx="109025" cy="185275"/>
            </a:xfrm>
            <a:custGeom>
              <a:avLst/>
              <a:gdLst/>
              <a:ahLst/>
              <a:cxnLst/>
              <a:rect l="l" t="t" r="r" b="b"/>
              <a:pathLst>
                <a:path w="4361" h="7411" extrusionOk="0">
                  <a:moveTo>
                    <a:pt x="66" y="0"/>
                  </a:moveTo>
                  <a:lnTo>
                    <a:pt x="1" y="144"/>
                  </a:lnTo>
                  <a:cubicBezTo>
                    <a:pt x="2816" y="1309"/>
                    <a:pt x="4164" y="4530"/>
                    <a:pt x="3025" y="7345"/>
                  </a:cubicBezTo>
                  <a:lnTo>
                    <a:pt x="3169" y="7410"/>
                  </a:lnTo>
                  <a:cubicBezTo>
                    <a:pt x="4361" y="4504"/>
                    <a:pt x="2960" y="1192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1479250" y="1387400"/>
              <a:ext cx="77275" cy="130925"/>
            </a:xfrm>
            <a:custGeom>
              <a:avLst/>
              <a:gdLst/>
              <a:ahLst/>
              <a:cxnLst/>
              <a:rect l="l" t="t" r="r" b="b"/>
              <a:pathLst>
                <a:path w="3091" h="5237" extrusionOk="0">
                  <a:moveTo>
                    <a:pt x="53" y="0"/>
                  </a:moveTo>
                  <a:lnTo>
                    <a:pt x="1" y="157"/>
                  </a:lnTo>
                  <a:cubicBezTo>
                    <a:pt x="1964" y="956"/>
                    <a:pt x="2907" y="3208"/>
                    <a:pt x="2095" y="5172"/>
                  </a:cubicBezTo>
                  <a:lnTo>
                    <a:pt x="2252" y="5237"/>
                  </a:lnTo>
                  <a:cubicBezTo>
                    <a:pt x="3090" y="3195"/>
                    <a:pt x="2108" y="851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1467150" y="1416525"/>
              <a:ext cx="53700" cy="90025"/>
            </a:xfrm>
            <a:custGeom>
              <a:avLst/>
              <a:gdLst/>
              <a:ahLst/>
              <a:cxnLst/>
              <a:rect l="l" t="t" r="r" b="b"/>
              <a:pathLst>
                <a:path w="2148" h="3601" extrusionOk="0">
                  <a:moveTo>
                    <a:pt x="66" y="0"/>
                  </a:moveTo>
                  <a:lnTo>
                    <a:pt x="0" y="144"/>
                  </a:lnTo>
                  <a:cubicBezTo>
                    <a:pt x="1336" y="694"/>
                    <a:pt x="1964" y="2213"/>
                    <a:pt x="1427" y="3535"/>
                  </a:cubicBezTo>
                  <a:lnTo>
                    <a:pt x="1571" y="3601"/>
                  </a:lnTo>
                  <a:cubicBezTo>
                    <a:pt x="2147" y="2200"/>
                    <a:pt x="1480" y="576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1453725" y="1449575"/>
              <a:ext cx="26850" cy="43550"/>
            </a:xfrm>
            <a:custGeom>
              <a:avLst/>
              <a:gdLst/>
              <a:ahLst/>
              <a:cxnLst/>
              <a:rect l="l" t="t" r="r" b="b"/>
              <a:pathLst>
                <a:path w="1074" h="1742" extrusionOk="0">
                  <a:moveTo>
                    <a:pt x="66" y="1"/>
                  </a:moveTo>
                  <a:lnTo>
                    <a:pt x="0" y="145"/>
                  </a:lnTo>
                  <a:cubicBezTo>
                    <a:pt x="603" y="393"/>
                    <a:pt x="891" y="1087"/>
                    <a:pt x="642" y="1676"/>
                  </a:cubicBezTo>
                  <a:lnTo>
                    <a:pt x="799" y="1742"/>
                  </a:lnTo>
                  <a:cubicBezTo>
                    <a:pt x="1074" y="1061"/>
                    <a:pt x="747" y="276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1340800" y="1392275"/>
              <a:ext cx="87100" cy="195450"/>
            </a:xfrm>
            <a:custGeom>
              <a:avLst/>
              <a:gdLst/>
              <a:ahLst/>
              <a:cxnLst/>
              <a:rect l="l" t="t" r="r" b="b"/>
              <a:pathLst>
                <a:path w="3484" h="7818" extrusionOk="0">
                  <a:moveTo>
                    <a:pt x="2159" y="1"/>
                  </a:moveTo>
                  <a:cubicBezTo>
                    <a:pt x="2151" y="1"/>
                    <a:pt x="2143" y="1"/>
                    <a:pt x="2135" y="2"/>
                  </a:cubicBezTo>
                  <a:cubicBezTo>
                    <a:pt x="1441" y="54"/>
                    <a:pt x="629" y="263"/>
                    <a:pt x="210" y="813"/>
                  </a:cubicBezTo>
                  <a:cubicBezTo>
                    <a:pt x="53" y="997"/>
                    <a:pt x="1" y="1232"/>
                    <a:pt x="66" y="1455"/>
                  </a:cubicBezTo>
                  <a:cubicBezTo>
                    <a:pt x="184" y="2005"/>
                    <a:pt x="341" y="2541"/>
                    <a:pt x="511" y="3078"/>
                  </a:cubicBezTo>
                  <a:cubicBezTo>
                    <a:pt x="721" y="3707"/>
                    <a:pt x="969" y="4322"/>
                    <a:pt x="1244" y="4924"/>
                  </a:cubicBezTo>
                  <a:cubicBezTo>
                    <a:pt x="1689" y="5958"/>
                    <a:pt x="2266" y="6927"/>
                    <a:pt x="2920" y="7818"/>
                  </a:cubicBezTo>
                  <a:lnTo>
                    <a:pt x="3483" y="7399"/>
                  </a:lnTo>
                  <a:cubicBezTo>
                    <a:pt x="2698" y="6338"/>
                    <a:pt x="2056" y="5160"/>
                    <a:pt x="1572" y="3929"/>
                  </a:cubicBezTo>
                  <a:cubicBezTo>
                    <a:pt x="1506" y="3772"/>
                    <a:pt x="1611" y="3602"/>
                    <a:pt x="1768" y="3576"/>
                  </a:cubicBezTo>
                  <a:cubicBezTo>
                    <a:pt x="2174" y="3510"/>
                    <a:pt x="2567" y="3379"/>
                    <a:pt x="2920" y="3183"/>
                  </a:cubicBezTo>
                  <a:cubicBezTo>
                    <a:pt x="3051" y="3117"/>
                    <a:pt x="3117" y="2973"/>
                    <a:pt x="3090" y="2843"/>
                  </a:cubicBezTo>
                  <a:cubicBezTo>
                    <a:pt x="3038" y="2607"/>
                    <a:pt x="2972" y="2371"/>
                    <a:pt x="2907" y="2136"/>
                  </a:cubicBezTo>
                  <a:cubicBezTo>
                    <a:pt x="2750" y="1520"/>
                    <a:pt x="2580" y="892"/>
                    <a:pt x="2462" y="250"/>
                  </a:cubicBezTo>
                  <a:cubicBezTo>
                    <a:pt x="2437" y="114"/>
                    <a:pt x="2306" y="1"/>
                    <a:pt x="21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1357175" y="1472825"/>
              <a:ext cx="149925" cy="162450"/>
            </a:xfrm>
            <a:custGeom>
              <a:avLst/>
              <a:gdLst/>
              <a:ahLst/>
              <a:cxnLst/>
              <a:rect l="l" t="t" r="r" b="b"/>
              <a:pathLst>
                <a:path w="5997" h="6498" extrusionOk="0">
                  <a:moveTo>
                    <a:pt x="668" y="0"/>
                  </a:moveTo>
                  <a:lnTo>
                    <a:pt x="0" y="210"/>
                  </a:lnTo>
                  <a:cubicBezTo>
                    <a:pt x="341" y="1270"/>
                    <a:pt x="812" y="2304"/>
                    <a:pt x="1375" y="3273"/>
                  </a:cubicBezTo>
                  <a:cubicBezTo>
                    <a:pt x="1702" y="3836"/>
                    <a:pt x="2056" y="4386"/>
                    <a:pt x="2448" y="4923"/>
                  </a:cubicBezTo>
                  <a:cubicBezTo>
                    <a:pt x="2776" y="5381"/>
                    <a:pt x="3129" y="5813"/>
                    <a:pt x="3496" y="6232"/>
                  </a:cubicBezTo>
                  <a:cubicBezTo>
                    <a:pt x="3625" y="6397"/>
                    <a:pt x="3818" y="6498"/>
                    <a:pt x="4026" y="6498"/>
                  </a:cubicBezTo>
                  <a:cubicBezTo>
                    <a:pt x="4050" y="6498"/>
                    <a:pt x="4074" y="6497"/>
                    <a:pt x="4098" y="6494"/>
                  </a:cubicBezTo>
                  <a:cubicBezTo>
                    <a:pt x="4805" y="6481"/>
                    <a:pt x="5460" y="5944"/>
                    <a:pt x="5905" y="5407"/>
                  </a:cubicBezTo>
                  <a:cubicBezTo>
                    <a:pt x="5996" y="5276"/>
                    <a:pt x="5996" y="5106"/>
                    <a:pt x="5892" y="4988"/>
                  </a:cubicBezTo>
                  <a:cubicBezTo>
                    <a:pt x="5447" y="4517"/>
                    <a:pt x="5028" y="4019"/>
                    <a:pt x="4609" y="3522"/>
                  </a:cubicBezTo>
                  <a:cubicBezTo>
                    <a:pt x="4465" y="3339"/>
                    <a:pt x="4308" y="3155"/>
                    <a:pt x="4150" y="2972"/>
                  </a:cubicBezTo>
                  <a:cubicBezTo>
                    <a:pt x="4089" y="2902"/>
                    <a:pt x="3999" y="2867"/>
                    <a:pt x="3907" y="2867"/>
                  </a:cubicBezTo>
                  <a:cubicBezTo>
                    <a:pt x="3861" y="2867"/>
                    <a:pt x="3814" y="2876"/>
                    <a:pt x="3771" y="2894"/>
                  </a:cubicBezTo>
                  <a:cubicBezTo>
                    <a:pt x="3404" y="3077"/>
                    <a:pt x="3077" y="3326"/>
                    <a:pt x="2789" y="3614"/>
                  </a:cubicBezTo>
                  <a:cubicBezTo>
                    <a:pt x="2736" y="3667"/>
                    <a:pt x="2667" y="3693"/>
                    <a:pt x="2599" y="3693"/>
                  </a:cubicBezTo>
                  <a:cubicBezTo>
                    <a:pt x="2515" y="3693"/>
                    <a:pt x="2433" y="3654"/>
                    <a:pt x="2383" y="3574"/>
                  </a:cubicBezTo>
                  <a:cubicBezTo>
                    <a:pt x="1663" y="2462"/>
                    <a:pt x="1087" y="1257"/>
                    <a:pt x="6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9"/>
          <p:cNvGrpSpPr/>
          <p:nvPr/>
        </p:nvGrpSpPr>
        <p:grpSpPr>
          <a:xfrm>
            <a:off x="5459836" y="2378978"/>
            <a:ext cx="2158642" cy="1865532"/>
            <a:chOff x="452825" y="2798300"/>
            <a:chExt cx="1105975" cy="955850"/>
          </a:xfrm>
        </p:grpSpPr>
        <p:sp>
          <p:nvSpPr>
            <p:cNvPr id="637" name="Google Shape;637;p39"/>
            <p:cNvSpPr/>
            <p:nvPr/>
          </p:nvSpPr>
          <p:spPr>
            <a:xfrm>
              <a:off x="605350" y="2893325"/>
              <a:ext cx="237000" cy="187550"/>
            </a:xfrm>
            <a:custGeom>
              <a:avLst/>
              <a:gdLst/>
              <a:ahLst/>
              <a:cxnLst/>
              <a:rect l="l" t="t" r="r" b="b"/>
              <a:pathLst>
                <a:path w="9480" h="7502" extrusionOk="0">
                  <a:moveTo>
                    <a:pt x="5093" y="0"/>
                  </a:moveTo>
                  <a:lnTo>
                    <a:pt x="0" y="26"/>
                  </a:lnTo>
                  <a:lnTo>
                    <a:pt x="0" y="262"/>
                  </a:lnTo>
                  <a:lnTo>
                    <a:pt x="5093" y="236"/>
                  </a:lnTo>
                  <a:lnTo>
                    <a:pt x="5119" y="236"/>
                  </a:lnTo>
                  <a:cubicBezTo>
                    <a:pt x="6874" y="236"/>
                    <a:pt x="8275" y="1453"/>
                    <a:pt x="8484" y="3155"/>
                  </a:cubicBezTo>
                  <a:lnTo>
                    <a:pt x="9244" y="7502"/>
                  </a:lnTo>
                  <a:lnTo>
                    <a:pt x="9479" y="7463"/>
                  </a:lnTo>
                  <a:lnTo>
                    <a:pt x="8720" y="3116"/>
                  </a:lnTo>
                  <a:cubicBezTo>
                    <a:pt x="8510" y="1309"/>
                    <a:pt x="6992" y="0"/>
                    <a:pt x="5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1285150" y="2817050"/>
              <a:ext cx="273650" cy="273650"/>
            </a:xfrm>
            <a:custGeom>
              <a:avLst/>
              <a:gdLst/>
              <a:ahLst/>
              <a:cxnLst/>
              <a:rect l="l" t="t" r="r" b="b"/>
              <a:pathLst>
                <a:path w="10946" h="10946" extrusionOk="0">
                  <a:moveTo>
                    <a:pt x="4308" y="1"/>
                  </a:moveTo>
                  <a:lnTo>
                    <a:pt x="4203" y="2973"/>
                  </a:lnTo>
                  <a:lnTo>
                    <a:pt x="1729" y="1310"/>
                  </a:lnTo>
                  <a:lnTo>
                    <a:pt x="3130" y="3941"/>
                  </a:lnTo>
                  <a:lnTo>
                    <a:pt x="3130" y="3941"/>
                  </a:lnTo>
                  <a:lnTo>
                    <a:pt x="158" y="3732"/>
                  </a:lnTo>
                  <a:lnTo>
                    <a:pt x="158" y="3732"/>
                  </a:lnTo>
                  <a:lnTo>
                    <a:pt x="2685" y="5316"/>
                  </a:lnTo>
                  <a:lnTo>
                    <a:pt x="1" y="6625"/>
                  </a:lnTo>
                  <a:lnTo>
                    <a:pt x="2986" y="6743"/>
                  </a:lnTo>
                  <a:lnTo>
                    <a:pt x="1323" y="9217"/>
                  </a:lnTo>
                  <a:lnTo>
                    <a:pt x="3955" y="7817"/>
                  </a:lnTo>
                  <a:lnTo>
                    <a:pt x="3745" y="10789"/>
                  </a:lnTo>
                  <a:lnTo>
                    <a:pt x="5329" y="8262"/>
                  </a:lnTo>
                  <a:lnTo>
                    <a:pt x="6639" y="10946"/>
                  </a:lnTo>
                  <a:lnTo>
                    <a:pt x="6743" y="7961"/>
                  </a:lnTo>
                  <a:lnTo>
                    <a:pt x="9218" y="9623"/>
                  </a:lnTo>
                  <a:lnTo>
                    <a:pt x="9218" y="9623"/>
                  </a:lnTo>
                  <a:lnTo>
                    <a:pt x="7817" y="6992"/>
                  </a:lnTo>
                  <a:lnTo>
                    <a:pt x="10802" y="7201"/>
                  </a:lnTo>
                  <a:lnTo>
                    <a:pt x="8275" y="5617"/>
                  </a:lnTo>
                  <a:lnTo>
                    <a:pt x="10946" y="4308"/>
                  </a:lnTo>
                  <a:lnTo>
                    <a:pt x="7974" y="4203"/>
                  </a:lnTo>
                  <a:lnTo>
                    <a:pt x="9637" y="1729"/>
                  </a:lnTo>
                  <a:lnTo>
                    <a:pt x="9637" y="1729"/>
                  </a:lnTo>
                  <a:lnTo>
                    <a:pt x="7005" y="3117"/>
                  </a:lnTo>
                  <a:lnTo>
                    <a:pt x="7005" y="3117"/>
                  </a:lnTo>
                  <a:lnTo>
                    <a:pt x="7202" y="145"/>
                  </a:lnTo>
                  <a:lnTo>
                    <a:pt x="5617" y="2671"/>
                  </a:lnTo>
                  <a:lnTo>
                    <a:pt x="43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1390824" y="2910151"/>
              <a:ext cx="73325" cy="83425"/>
            </a:xfrm>
            <a:custGeom>
              <a:avLst/>
              <a:gdLst/>
              <a:ahLst/>
              <a:cxnLst/>
              <a:rect l="l" t="t" r="r" b="b"/>
              <a:pathLst>
                <a:path w="2933" h="3337" extrusionOk="0">
                  <a:moveTo>
                    <a:pt x="1682" y="1"/>
                  </a:moveTo>
                  <a:cubicBezTo>
                    <a:pt x="1511" y="1"/>
                    <a:pt x="1337" y="33"/>
                    <a:pt x="1178" y="102"/>
                  </a:cubicBezTo>
                  <a:cubicBezTo>
                    <a:pt x="825" y="220"/>
                    <a:pt x="537" y="482"/>
                    <a:pt x="393" y="835"/>
                  </a:cubicBezTo>
                  <a:cubicBezTo>
                    <a:pt x="275" y="1123"/>
                    <a:pt x="249" y="1451"/>
                    <a:pt x="314" y="1765"/>
                  </a:cubicBezTo>
                  <a:lnTo>
                    <a:pt x="0" y="1883"/>
                  </a:lnTo>
                  <a:lnTo>
                    <a:pt x="92" y="2105"/>
                  </a:lnTo>
                  <a:lnTo>
                    <a:pt x="367" y="2000"/>
                  </a:lnTo>
                  <a:cubicBezTo>
                    <a:pt x="380" y="2079"/>
                    <a:pt x="406" y="2144"/>
                    <a:pt x="432" y="2223"/>
                  </a:cubicBezTo>
                  <a:cubicBezTo>
                    <a:pt x="445" y="2236"/>
                    <a:pt x="458" y="2262"/>
                    <a:pt x="458" y="2288"/>
                  </a:cubicBezTo>
                  <a:lnTo>
                    <a:pt x="197" y="2393"/>
                  </a:lnTo>
                  <a:lnTo>
                    <a:pt x="288" y="2616"/>
                  </a:lnTo>
                  <a:lnTo>
                    <a:pt x="576" y="2511"/>
                  </a:lnTo>
                  <a:cubicBezTo>
                    <a:pt x="707" y="2799"/>
                    <a:pt x="930" y="3035"/>
                    <a:pt x="1205" y="3179"/>
                  </a:cubicBezTo>
                  <a:cubicBezTo>
                    <a:pt x="1399" y="3283"/>
                    <a:pt x="1614" y="3337"/>
                    <a:pt x="1829" y="3337"/>
                  </a:cubicBezTo>
                  <a:cubicBezTo>
                    <a:pt x="1991" y="3337"/>
                    <a:pt x="2152" y="3306"/>
                    <a:pt x="2304" y="3244"/>
                  </a:cubicBezTo>
                  <a:cubicBezTo>
                    <a:pt x="2553" y="3152"/>
                    <a:pt x="2776" y="2995"/>
                    <a:pt x="2933" y="2786"/>
                  </a:cubicBezTo>
                  <a:lnTo>
                    <a:pt x="2750" y="2524"/>
                  </a:lnTo>
                  <a:cubicBezTo>
                    <a:pt x="2606" y="2681"/>
                    <a:pt x="2435" y="2812"/>
                    <a:pt x="2239" y="2891"/>
                  </a:cubicBezTo>
                  <a:cubicBezTo>
                    <a:pt x="2122" y="2934"/>
                    <a:pt x="2000" y="2956"/>
                    <a:pt x="1879" y="2956"/>
                  </a:cubicBezTo>
                  <a:cubicBezTo>
                    <a:pt x="1741" y="2956"/>
                    <a:pt x="1605" y="2927"/>
                    <a:pt x="1480" y="2864"/>
                  </a:cubicBezTo>
                  <a:cubicBezTo>
                    <a:pt x="1270" y="2747"/>
                    <a:pt x="1100" y="2563"/>
                    <a:pt x="982" y="2354"/>
                  </a:cubicBezTo>
                  <a:lnTo>
                    <a:pt x="2304" y="1856"/>
                  </a:lnTo>
                  <a:lnTo>
                    <a:pt x="2213" y="1634"/>
                  </a:lnTo>
                  <a:lnTo>
                    <a:pt x="864" y="2144"/>
                  </a:lnTo>
                  <a:lnTo>
                    <a:pt x="838" y="2053"/>
                  </a:lnTo>
                  <a:cubicBezTo>
                    <a:pt x="812" y="1987"/>
                    <a:pt x="786" y="1922"/>
                    <a:pt x="773" y="1856"/>
                  </a:cubicBezTo>
                  <a:lnTo>
                    <a:pt x="2108" y="1346"/>
                  </a:lnTo>
                  <a:lnTo>
                    <a:pt x="2029" y="1123"/>
                  </a:lnTo>
                  <a:lnTo>
                    <a:pt x="720" y="1608"/>
                  </a:lnTo>
                  <a:cubicBezTo>
                    <a:pt x="681" y="1372"/>
                    <a:pt x="694" y="1136"/>
                    <a:pt x="786" y="914"/>
                  </a:cubicBezTo>
                  <a:cubicBezTo>
                    <a:pt x="877" y="678"/>
                    <a:pt x="1074" y="508"/>
                    <a:pt x="1309" y="416"/>
                  </a:cubicBezTo>
                  <a:cubicBezTo>
                    <a:pt x="1434" y="372"/>
                    <a:pt x="1565" y="345"/>
                    <a:pt x="1693" y="345"/>
                  </a:cubicBezTo>
                  <a:cubicBezTo>
                    <a:pt x="1754" y="345"/>
                    <a:pt x="1814" y="351"/>
                    <a:pt x="1872" y="364"/>
                  </a:cubicBezTo>
                  <a:lnTo>
                    <a:pt x="1846" y="10"/>
                  </a:lnTo>
                  <a:cubicBezTo>
                    <a:pt x="1792" y="4"/>
                    <a:pt x="1737" y="1"/>
                    <a:pt x="16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761475" y="3154175"/>
              <a:ext cx="539750" cy="271700"/>
            </a:xfrm>
            <a:custGeom>
              <a:avLst/>
              <a:gdLst/>
              <a:ahLst/>
              <a:cxnLst/>
              <a:rect l="l" t="t" r="r" b="b"/>
              <a:pathLst>
                <a:path w="21590" h="10868" extrusionOk="0">
                  <a:moveTo>
                    <a:pt x="0" y="1"/>
                  </a:moveTo>
                  <a:lnTo>
                    <a:pt x="1074" y="10867"/>
                  </a:lnTo>
                  <a:lnTo>
                    <a:pt x="21472" y="9558"/>
                  </a:lnTo>
                  <a:lnTo>
                    <a:pt x="215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849525" y="2817050"/>
              <a:ext cx="420275" cy="450075"/>
            </a:xfrm>
            <a:custGeom>
              <a:avLst/>
              <a:gdLst/>
              <a:ahLst/>
              <a:cxnLst/>
              <a:rect l="l" t="t" r="r" b="b"/>
              <a:pathLst>
                <a:path w="16811" h="18003" extrusionOk="0">
                  <a:moveTo>
                    <a:pt x="8864" y="1"/>
                  </a:moveTo>
                  <a:lnTo>
                    <a:pt x="0" y="3850"/>
                  </a:lnTo>
                  <a:lnTo>
                    <a:pt x="5001" y="18002"/>
                  </a:lnTo>
                  <a:lnTo>
                    <a:pt x="14847" y="13721"/>
                  </a:lnTo>
                  <a:lnTo>
                    <a:pt x="16811" y="12857"/>
                  </a:lnTo>
                  <a:lnTo>
                    <a:pt x="88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800425" y="2820975"/>
              <a:ext cx="420275" cy="467750"/>
            </a:xfrm>
            <a:custGeom>
              <a:avLst/>
              <a:gdLst/>
              <a:ahLst/>
              <a:cxnLst/>
              <a:rect l="l" t="t" r="r" b="b"/>
              <a:pathLst>
                <a:path w="16811" h="18710" extrusionOk="0">
                  <a:moveTo>
                    <a:pt x="10461" y="1"/>
                  </a:moveTo>
                  <a:lnTo>
                    <a:pt x="0" y="4557"/>
                  </a:lnTo>
                  <a:lnTo>
                    <a:pt x="4988" y="18709"/>
                  </a:lnTo>
                  <a:lnTo>
                    <a:pt x="16811" y="13564"/>
                  </a:lnTo>
                  <a:lnTo>
                    <a:pt x="1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832825" y="2798300"/>
              <a:ext cx="200000" cy="133650"/>
            </a:xfrm>
            <a:custGeom>
              <a:avLst/>
              <a:gdLst/>
              <a:ahLst/>
              <a:cxnLst/>
              <a:rect l="l" t="t" r="r" b="b"/>
              <a:pathLst>
                <a:path w="8000" h="5346" extrusionOk="0">
                  <a:moveTo>
                    <a:pt x="4537" y="0"/>
                  </a:moveTo>
                  <a:cubicBezTo>
                    <a:pt x="3986" y="0"/>
                    <a:pt x="3435" y="116"/>
                    <a:pt x="2920" y="345"/>
                  </a:cubicBezTo>
                  <a:cubicBezTo>
                    <a:pt x="930" y="1209"/>
                    <a:pt x="0" y="3448"/>
                    <a:pt x="812" y="5346"/>
                  </a:cubicBezTo>
                  <a:lnTo>
                    <a:pt x="1113" y="5215"/>
                  </a:lnTo>
                  <a:cubicBezTo>
                    <a:pt x="367" y="3474"/>
                    <a:pt x="1231" y="1418"/>
                    <a:pt x="3051" y="633"/>
                  </a:cubicBezTo>
                  <a:cubicBezTo>
                    <a:pt x="3523" y="418"/>
                    <a:pt x="4030" y="313"/>
                    <a:pt x="4539" y="313"/>
                  </a:cubicBezTo>
                  <a:cubicBezTo>
                    <a:pt x="4961" y="313"/>
                    <a:pt x="5383" y="386"/>
                    <a:pt x="5787" y="528"/>
                  </a:cubicBezTo>
                  <a:cubicBezTo>
                    <a:pt x="6638" y="842"/>
                    <a:pt x="7345" y="1497"/>
                    <a:pt x="7712" y="2335"/>
                  </a:cubicBezTo>
                  <a:lnTo>
                    <a:pt x="8000" y="2204"/>
                  </a:lnTo>
                  <a:cubicBezTo>
                    <a:pt x="7607" y="1287"/>
                    <a:pt x="6835" y="580"/>
                    <a:pt x="5892" y="240"/>
                  </a:cubicBezTo>
                  <a:cubicBezTo>
                    <a:pt x="5453" y="80"/>
                    <a:pt x="4995" y="0"/>
                    <a:pt x="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1022650" y="2958050"/>
              <a:ext cx="393125" cy="430825"/>
            </a:xfrm>
            <a:custGeom>
              <a:avLst/>
              <a:gdLst/>
              <a:ahLst/>
              <a:cxnLst/>
              <a:rect l="l" t="t" r="r" b="b"/>
              <a:pathLst>
                <a:path w="15725" h="17233" extrusionOk="0">
                  <a:moveTo>
                    <a:pt x="7692" y="0"/>
                  </a:moveTo>
                  <a:cubicBezTo>
                    <a:pt x="7019" y="0"/>
                    <a:pt x="6339" y="91"/>
                    <a:pt x="5670" y="278"/>
                  </a:cubicBezTo>
                  <a:cubicBezTo>
                    <a:pt x="2724" y="1090"/>
                    <a:pt x="577" y="3617"/>
                    <a:pt x="224" y="6654"/>
                  </a:cubicBezTo>
                  <a:lnTo>
                    <a:pt x="224" y="6667"/>
                  </a:lnTo>
                  <a:cubicBezTo>
                    <a:pt x="80" y="7806"/>
                    <a:pt x="106" y="8985"/>
                    <a:pt x="66" y="10097"/>
                  </a:cubicBezTo>
                  <a:cubicBezTo>
                    <a:pt x="1" y="12480"/>
                    <a:pt x="53" y="14863"/>
                    <a:pt x="237" y="17233"/>
                  </a:cubicBezTo>
                  <a:cubicBezTo>
                    <a:pt x="1035" y="16146"/>
                    <a:pt x="2004" y="15190"/>
                    <a:pt x="3091" y="14392"/>
                  </a:cubicBezTo>
                  <a:cubicBezTo>
                    <a:pt x="3300" y="14208"/>
                    <a:pt x="3549" y="14090"/>
                    <a:pt x="3824" y="14064"/>
                  </a:cubicBezTo>
                  <a:cubicBezTo>
                    <a:pt x="3831" y="14064"/>
                    <a:pt x="3838" y="14064"/>
                    <a:pt x="3845" y="14064"/>
                  </a:cubicBezTo>
                  <a:cubicBezTo>
                    <a:pt x="4667" y="14064"/>
                    <a:pt x="5730" y="14825"/>
                    <a:pt x="6626" y="14941"/>
                  </a:cubicBezTo>
                  <a:cubicBezTo>
                    <a:pt x="6982" y="14992"/>
                    <a:pt x="7338" y="15017"/>
                    <a:pt x="7691" y="15017"/>
                  </a:cubicBezTo>
                  <a:cubicBezTo>
                    <a:pt x="10334" y="15017"/>
                    <a:pt x="12817" y="13622"/>
                    <a:pt x="14180" y="11289"/>
                  </a:cubicBezTo>
                  <a:cubicBezTo>
                    <a:pt x="15725" y="8657"/>
                    <a:pt x="15502" y="5345"/>
                    <a:pt x="13630" y="2923"/>
                  </a:cubicBezTo>
                  <a:cubicBezTo>
                    <a:pt x="12193" y="1051"/>
                    <a:pt x="9982" y="0"/>
                    <a:pt x="76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1132300" y="3095600"/>
              <a:ext cx="205575" cy="26200"/>
            </a:xfrm>
            <a:custGeom>
              <a:avLst/>
              <a:gdLst/>
              <a:ahLst/>
              <a:cxnLst/>
              <a:rect l="l" t="t" r="r" b="b"/>
              <a:pathLst>
                <a:path w="8223" h="1048" extrusionOk="0">
                  <a:moveTo>
                    <a:pt x="8223" y="1047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1132975" y="3106050"/>
              <a:ext cx="205900" cy="30800"/>
            </a:xfrm>
            <a:custGeom>
              <a:avLst/>
              <a:gdLst/>
              <a:ahLst/>
              <a:cxnLst/>
              <a:rect l="l" t="t" r="r" b="b"/>
              <a:pathLst>
                <a:path w="8236" h="1232" extrusionOk="0">
                  <a:moveTo>
                    <a:pt x="13" y="1"/>
                  </a:moveTo>
                  <a:lnTo>
                    <a:pt x="0" y="158"/>
                  </a:lnTo>
                  <a:lnTo>
                    <a:pt x="8209" y="1232"/>
                  </a:lnTo>
                  <a:lnTo>
                    <a:pt x="8235" y="107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1125775" y="3146000"/>
              <a:ext cx="205875" cy="26200"/>
            </a:xfrm>
            <a:custGeom>
              <a:avLst/>
              <a:gdLst/>
              <a:ahLst/>
              <a:cxnLst/>
              <a:rect l="l" t="t" r="r" b="b"/>
              <a:pathLst>
                <a:path w="8235" h="1048" extrusionOk="0">
                  <a:moveTo>
                    <a:pt x="8235" y="1048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1125775" y="3144350"/>
              <a:ext cx="206225" cy="30150"/>
            </a:xfrm>
            <a:custGeom>
              <a:avLst/>
              <a:gdLst/>
              <a:ahLst/>
              <a:cxnLst/>
              <a:rect l="l" t="t" r="r" b="b"/>
              <a:pathLst>
                <a:path w="8249" h="1206" extrusionOk="0">
                  <a:moveTo>
                    <a:pt x="13" y="1"/>
                  </a:moveTo>
                  <a:lnTo>
                    <a:pt x="0" y="158"/>
                  </a:lnTo>
                  <a:lnTo>
                    <a:pt x="8222" y="1205"/>
                  </a:lnTo>
                  <a:lnTo>
                    <a:pt x="8248" y="103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1260950" y="3078250"/>
              <a:ext cx="71050" cy="317825"/>
            </a:xfrm>
            <a:custGeom>
              <a:avLst/>
              <a:gdLst/>
              <a:ahLst/>
              <a:cxnLst/>
              <a:rect l="l" t="t" r="r" b="b"/>
              <a:pathLst>
                <a:path w="2842" h="12713" extrusionOk="0">
                  <a:moveTo>
                    <a:pt x="2684" y="0"/>
                  </a:moveTo>
                  <a:lnTo>
                    <a:pt x="0" y="12673"/>
                  </a:lnTo>
                  <a:lnTo>
                    <a:pt x="157" y="12713"/>
                  </a:lnTo>
                  <a:lnTo>
                    <a:pt x="2841" y="26"/>
                  </a:lnTo>
                  <a:lnTo>
                    <a:pt x="26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481300" y="2933575"/>
              <a:ext cx="1013350" cy="500800"/>
            </a:xfrm>
            <a:custGeom>
              <a:avLst/>
              <a:gdLst/>
              <a:ahLst/>
              <a:cxnLst/>
              <a:rect l="l" t="t" r="r" b="b"/>
              <a:pathLst>
                <a:path w="40534" h="20032" extrusionOk="0">
                  <a:moveTo>
                    <a:pt x="5106" y="0"/>
                  </a:moveTo>
                  <a:lnTo>
                    <a:pt x="0" y="27"/>
                  </a:lnTo>
                  <a:lnTo>
                    <a:pt x="0" y="275"/>
                  </a:lnTo>
                  <a:lnTo>
                    <a:pt x="5106" y="236"/>
                  </a:lnTo>
                  <a:lnTo>
                    <a:pt x="5120" y="236"/>
                  </a:lnTo>
                  <a:cubicBezTo>
                    <a:pt x="6874" y="236"/>
                    <a:pt x="8288" y="1467"/>
                    <a:pt x="8484" y="3156"/>
                  </a:cubicBezTo>
                  <a:lnTo>
                    <a:pt x="8825" y="6062"/>
                  </a:lnTo>
                  <a:lnTo>
                    <a:pt x="38793" y="5879"/>
                  </a:lnTo>
                  <a:cubicBezTo>
                    <a:pt x="38806" y="5878"/>
                    <a:pt x="38819" y="5878"/>
                    <a:pt x="38832" y="5878"/>
                  </a:cubicBezTo>
                  <a:cubicBezTo>
                    <a:pt x="39288" y="5878"/>
                    <a:pt x="39703" y="6099"/>
                    <a:pt x="39958" y="6468"/>
                  </a:cubicBezTo>
                  <a:cubicBezTo>
                    <a:pt x="40233" y="6874"/>
                    <a:pt x="40285" y="7384"/>
                    <a:pt x="40102" y="7830"/>
                  </a:cubicBezTo>
                  <a:lnTo>
                    <a:pt x="36528" y="16994"/>
                  </a:lnTo>
                  <a:cubicBezTo>
                    <a:pt x="36266" y="17649"/>
                    <a:pt x="35637" y="18081"/>
                    <a:pt x="34930" y="18094"/>
                  </a:cubicBezTo>
                  <a:lnTo>
                    <a:pt x="10658" y="19770"/>
                  </a:lnTo>
                  <a:lnTo>
                    <a:pt x="9152" y="6808"/>
                  </a:lnTo>
                  <a:lnTo>
                    <a:pt x="8916" y="6835"/>
                  </a:lnTo>
                  <a:lnTo>
                    <a:pt x="10448" y="20031"/>
                  </a:lnTo>
                  <a:lnTo>
                    <a:pt x="34930" y="18343"/>
                  </a:lnTo>
                  <a:cubicBezTo>
                    <a:pt x="35742" y="18329"/>
                    <a:pt x="36462" y="17832"/>
                    <a:pt x="36750" y="17073"/>
                  </a:cubicBezTo>
                  <a:lnTo>
                    <a:pt x="40324" y="7908"/>
                  </a:lnTo>
                  <a:cubicBezTo>
                    <a:pt x="40534" y="7397"/>
                    <a:pt x="40482" y="6795"/>
                    <a:pt x="40167" y="6337"/>
                  </a:cubicBezTo>
                  <a:cubicBezTo>
                    <a:pt x="39853" y="5892"/>
                    <a:pt x="39343" y="5630"/>
                    <a:pt x="38793" y="5630"/>
                  </a:cubicBezTo>
                  <a:lnTo>
                    <a:pt x="38780" y="5630"/>
                  </a:lnTo>
                  <a:lnTo>
                    <a:pt x="9034" y="5813"/>
                  </a:lnTo>
                  <a:lnTo>
                    <a:pt x="8720" y="3116"/>
                  </a:lnTo>
                  <a:cubicBezTo>
                    <a:pt x="8510" y="1310"/>
                    <a:pt x="6992" y="0"/>
                    <a:pt x="5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745425" y="3440900"/>
              <a:ext cx="574125" cy="235025"/>
            </a:xfrm>
            <a:custGeom>
              <a:avLst/>
              <a:gdLst/>
              <a:ahLst/>
              <a:cxnLst/>
              <a:rect l="l" t="t" r="r" b="b"/>
              <a:pathLst>
                <a:path w="22965" h="9401" extrusionOk="0">
                  <a:moveTo>
                    <a:pt x="237" y="0"/>
                  </a:moveTo>
                  <a:lnTo>
                    <a:pt x="1" y="40"/>
                  </a:lnTo>
                  <a:lnTo>
                    <a:pt x="1114" y="7397"/>
                  </a:lnTo>
                  <a:cubicBezTo>
                    <a:pt x="1296" y="8554"/>
                    <a:pt x="2277" y="9401"/>
                    <a:pt x="3431" y="9401"/>
                  </a:cubicBezTo>
                  <a:cubicBezTo>
                    <a:pt x="3440" y="9401"/>
                    <a:pt x="3448" y="9401"/>
                    <a:pt x="3457" y="9400"/>
                  </a:cubicBezTo>
                  <a:lnTo>
                    <a:pt x="3536" y="9400"/>
                  </a:lnTo>
                  <a:cubicBezTo>
                    <a:pt x="6794" y="9295"/>
                    <a:pt x="13408" y="9275"/>
                    <a:pt x="18009" y="9275"/>
                  </a:cubicBezTo>
                  <a:cubicBezTo>
                    <a:pt x="20841" y="9275"/>
                    <a:pt x="22910" y="9283"/>
                    <a:pt x="22965" y="9283"/>
                  </a:cubicBezTo>
                  <a:lnTo>
                    <a:pt x="22965" y="9047"/>
                  </a:lnTo>
                  <a:cubicBezTo>
                    <a:pt x="22910" y="9047"/>
                    <a:pt x="20841" y="9039"/>
                    <a:pt x="18009" y="9039"/>
                  </a:cubicBezTo>
                  <a:cubicBezTo>
                    <a:pt x="13408" y="9039"/>
                    <a:pt x="6794" y="9059"/>
                    <a:pt x="3536" y="9165"/>
                  </a:cubicBezTo>
                  <a:cubicBezTo>
                    <a:pt x="3509" y="9166"/>
                    <a:pt x="3483" y="9166"/>
                    <a:pt x="3457" y="9166"/>
                  </a:cubicBezTo>
                  <a:cubicBezTo>
                    <a:pt x="2404" y="9166"/>
                    <a:pt x="1516" y="8406"/>
                    <a:pt x="1362" y="7371"/>
                  </a:cubicBez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845925" y="3624825"/>
              <a:ext cx="125375" cy="129325"/>
            </a:xfrm>
            <a:custGeom>
              <a:avLst/>
              <a:gdLst/>
              <a:ahLst/>
              <a:cxnLst/>
              <a:rect l="l" t="t" r="r" b="b"/>
              <a:pathLst>
                <a:path w="5015" h="5173" extrusionOk="0">
                  <a:moveTo>
                    <a:pt x="2440" y="1"/>
                  </a:moveTo>
                  <a:cubicBezTo>
                    <a:pt x="2426" y="1"/>
                    <a:pt x="2411" y="1"/>
                    <a:pt x="2396" y="1"/>
                  </a:cubicBezTo>
                  <a:cubicBezTo>
                    <a:pt x="1048" y="27"/>
                    <a:pt x="0" y="1192"/>
                    <a:pt x="66" y="2619"/>
                  </a:cubicBezTo>
                  <a:cubicBezTo>
                    <a:pt x="130" y="4031"/>
                    <a:pt x="1258" y="5173"/>
                    <a:pt x="2587" y="5173"/>
                  </a:cubicBezTo>
                  <a:cubicBezTo>
                    <a:pt x="2602" y="5173"/>
                    <a:pt x="2617" y="5173"/>
                    <a:pt x="2632" y="5172"/>
                  </a:cubicBezTo>
                  <a:cubicBezTo>
                    <a:pt x="3967" y="5146"/>
                    <a:pt x="5014" y="3981"/>
                    <a:pt x="4949" y="2554"/>
                  </a:cubicBezTo>
                  <a:cubicBezTo>
                    <a:pt x="4884" y="1156"/>
                    <a:pt x="3757" y="1"/>
                    <a:pt x="24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891750" y="3672300"/>
              <a:ext cx="34050" cy="34400"/>
            </a:xfrm>
            <a:custGeom>
              <a:avLst/>
              <a:gdLst/>
              <a:ahLst/>
              <a:cxnLst/>
              <a:rect l="l" t="t" r="r" b="b"/>
              <a:pathLst>
                <a:path w="1362" h="1376" extrusionOk="0">
                  <a:moveTo>
                    <a:pt x="655" y="0"/>
                  </a:moveTo>
                  <a:cubicBezTo>
                    <a:pt x="288" y="13"/>
                    <a:pt x="0" y="328"/>
                    <a:pt x="26" y="694"/>
                  </a:cubicBezTo>
                  <a:cubicBezTo>
                    <a:pt x="39" y="1061"/>
                    <a:pt x="340" y="1362"/>
                    <a:pt x="720" y="1375"/>
                  </a:cubicBezTo>
                  <a:cubicBezTo>
                    <a:pt x="1087" y="1362"/>
                    <a:pt x="1362" y="1048"/>
                    <a:pt x="1335" y="681"/>
                  </a:cubicBezTo>
                  <a:cubicBezTo>
                    <a:pt x="1322" y="302"/>
                    <a:pt x="1021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1131000" y="3621550"/>
              <a:ext cx="125375" cy="129325"/>
            </a:xfrm>
            <a:custGeom>
              <a:avLst/>
              <a:gdLst/>
              <a:ahLst/>
              <a:cxnLst/>
              <a:rect l="l" t="t" r="r" b="b"/>
              <a:pathLst>
                <a:path w="5015" h="5173" extrusionOk="0">
                  <a:moveTo>
                    <a:pt x="2428" y="1"/>
                  </a:moveTo>
                  <a:cubicBezTo>
                    <a:pt x="2413" y="1"/>
                    <a:pt x="2398" y="1"/>
                    <a:pt x="2383" y="1"/>
                  </a:cubicBezTo>
                  <a:cubicBezTo>
                    <a:pt x="1048" y="27"/>
                    <a:pt x="0" y="1193"/>
                    <a:pt x="66" y="2620"/>
                  </a:cubicBezTo>
                  <a:cubicBezTo>
                    <a:pt x="131" y="4038"/>
                    <a:pt x="1270" y="5173"/>
                    <a:pt x="2609" y="5173"/>
                  </a:cubicBezTo>
                  <a:cubicBezTo>
                    <a:pt x="2617" y="5173"/>
                    <a:pt x="2624" y="5173"/>
                    <a:pt x="2632" y="5173"/>
                  </a:cubicBezTo>
                  <a:cubicBezTo>
                    <a:pt x="3967" y="5159"/>
                    <a:pt x="5015" y="3981"/>
                    <a:pt x="4949" y="2554"/>
                  </a:cubicBezTo>
                  <a:cubicBezTo>
                    <a:pt x="4885" y="1156"/>
                    <a:pt x="3757" y="1"/>
                    <a:pt x="2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1176500" y="3669025"/>
              <a:ext cx="34375" cy="34400"/>
            </a:xfrm>
            <a:custGeom>
              <a:avLst/>
              <a:gdLst/>
              <a:ahLst/>
              <a:cxnLst/>
              <a:rect l="l" t="t" r="r" b="b"/>
              <a:pathLst>
                <a:path w="1375" h="1376" extrusionOk="0">
                  <a:moveTo>
                    <a:pt x="655" y="0"/>
                  </a:moveTo>
                  <a:cubicBezTo>
                    <a:pt x="288" y="14"/>
                    <a:pt x="0" y="328"/>
                    <a:pt x="40" y="694"/>
                  </a:cubicBezTo>
                  <a:cubicBezTo>
                    <a:pt x="40" y="1074"/>
                    <a:pt x="341" y="1375"/>
                    <a:pt x="720" y="1375"/>
                  </a:cubicBezTo>
                  <a:cubicBezTo>
                    <a:pt x="1087" y="1362"/>
                    <a:pt x="1375" y="1048"/>
                    <a:pt x="1336" y="681"/>
                  </a:cubicBezTo>
                  <a:cubicBezTo>
                    <a:pt x="1323" y="315"/>
                    <a:pt x="1021" y="14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1115950" y="3078900"/>
              <a:ext cx="34725" cy="326350"/>
            </a:xfrm>
            <a:custGeom>
              <a:avLst/>
              <a:gdLst/>
              <a:ahLst/>
              <a:cxnLst/>
              <a:rect l="l" t="t" r="r" b="b"/>
              <a:pathLst>
                <a:path w="1389" h="13054" extrusionOk="0">
                  <a:moveTo>
                    <a:pt x="1218" y="0"/>
                  </a:moveTo>
                  <a:lnTo>
                    <a:pt x="0" y="13040"/>
                  </a:lnTo>
                  <a:lnTo>
                    <a:pt x="157" y="13053"/>
                  </a:lnTo>
                  <a:lnTo>
                    <a:pt x="1388" y="13"/>
                  </a:lnTo>
                  <a:lnTo>
                    <a:pt x="1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973900" y="3080525"/>
              <a:ext cx="3950" cy="334875"/>
            </a:xfrm>
            <a:custGeom>
              <a:avLst/>
              <a:gdLst/>
              <a:ahLst/>
              <a:cxnLst/>
              <a:rect l="l" t="t" r="r" b="b"/>
              <a:pathLst>
                <a:path w="158" h="13395" extrusionOk="0">
                  <a:moveTo>
                    <a:pt x="0" y="1"/>
                  </a:moveTo>
                  <a:lnTo>
                    <a:pt x="0" y="13394"/>
                  </a:lnTo>
                  <a:lnTo>
                    <a:pt x="157" y="13394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802375" y="3081525"/>
              <a:ext cx="27850" cy="341400"/>
            </a:xfrm>
            <a:custGeom>
              <a:avLst/>
              <a:gdLst/>
              <a:ahLst/>
              <a:cxnLst/>
              <a:rect l="l" t="t" r="r" b="b"/>
              <a:pathLst>
                <a:path w="1114" h="13656" extrusionOk="0">
                  <a:moveTo>
                    <a:pt x="158" y="0"/>
                  </a:moveTo>
                  <a:lnTo>
                    <a:pt x="1" y="13"/>
                  </a:lnTo>
                  <a:lnTo>
                    <a:pt x="957" y="13655"/>
                  </a:lnTo>
                  <a:lnTo>
                    <a:pt x="1114" y="13642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732350" y="3320125"/>
              <a:ext cx="679500" cy="8200"/>
            </a:xfrm>
            <a:custGeom>
              <a:avLst/>
              <a:gdLst/>
              <a:ahLst/>
              <a:cxnLst/>
              <a:rect l="l" t="t" r="r" b="b"/>
              <a:pathLst>
                <a:path w="27180" h="328" extrusionOk="0">
                  <a:moveTo>
                    <a:pt x="27180" y="0"/>
                  </a:moveTo>
                  <a:lnTo>
                    <a:pt x="0" y="157"/>
                  </a:lnTo>
                  <a:lnTo>
                    <a:pt x="0" y="328"/>
                  </a:lnTo>
                  <a:lnTo>
                    <a:pt x="27180" y="157"/>
                  </a:lnTo>
                  <a:lnTo>
                    <a:pt x="27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716950" y="3198025"/>
              <a:ext cx="738750" cy="8550"/>
            </a:xfrm>
            <a:custGeom>
              <a:avLst/>
              <a:gdLst/>
              <a:ahLst/>
              <a:cxnLst/>
              <a:rect l="l" t="t" r="r" b="b"/>
              <a:pathLst>
                <a:path w="29550" h="342" extrusionOk="0">
                  <a:moveTo>
                    <a:pt x="29550" y="1"/>
                  </a:moveTo>
                  <a:lnTo>
                    <a:pt x="1" y="171"/>
                  </a:lnTo>
                  <a:lnTo>
                    <a:pt x="1" y="341"/>
                  </a:lnTo>
                  <a:lnTo>
                    <a:pt x="29550" y="158"/>
                  </a:lnTo>
                  <a:lnTo>
                    <a:pt x="295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452825" y="2930300"/>
              <a:ext cx="124725" cy="32100"/>
            </a:xfrm>
            <a:custGeom>
              <a:avLst/>
              <a:gdLst/>
              <a:ahLst/>
              <a:cxnLst/>
              <a:rect l="l" t="t" r="r" b="b"/>
              <a:pathLst>
                <a:path w="4989" h="1284" extrusionOk="0">
                  <a:moveTo>
                    <a:pt x="642" y="1"/>
                  </a:moveTo>
                  <a:cubicBezTo>
                    <a:pt x="289" y="1"/>
                    <a:pt x="0" y="289"/>
                    <a:pt x="0" y="642"/>
                  </a:cubicBezTo>
                  <a:cubicBezTo>
                    <a:pt x="0" y="996"/>
                    <a:pt x="289" y="1284"/>
                    <a:pt x="642" y="1284"/>
                  </a:cubicBezTo>
                  <a:lnTo>
                    <a:pt x="4347" y="1284"/>
                  </a:lnTo>
                  <a:cubicBezTo>
                    <a:pt x="4701" y="1284"/>
                    <a:pt x="4989" y="996"/>
                    <a:pt x="4989" y="642"/>
                  </a:cubicBezTo>
                  <a:cubicBezTo>
                    <a:pt x="4989" y="289"/>
                    <a:pt x="4701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52325" y="2888400"/>
              <a:ext cx="124725" cy="32100"/>
            </a:xfrm>
            <a:custGeom>
              <a:avLst/>
              <a:gdLst/>
              <a:ahLst/>
              <a:cxnLst/>
              <a:rect l="l" t="t" r="r" b="b"/>
              <a:pathLst>
                <a:path w="4989" h="1284" extrusionOk="0">
                  <a:moveTo>
                    <a:pt x="642" y="1"/>
                  </a:moveTo>
                  <a:cubicBezTo>
                    <a:pt x="289" y="1"/>
                    <a:pt x="0" y="289"/>
                    <a:pt x="0" y="655"/>
                  </a:cubicBezTo>
                  <a:cubicBezTo>
                    <a:pt x="0" y="996"/>
                    <a:pt x="289" y="1284"/>
                    <a:pt x="642" y="1284"/>
                  </a:cubicBezTo>
                  <a:lnTo>
                    <a:pt x="4347" y="1284"/>
                  </a:lnTo>
                  <a:cubicBezTo>
                    <a:pt x="4687" y="1284"/>
                    <a:pt x="4976" y="996"/>
                    <a:pt x="4989" y="655"/>
                  </a:cubicBezTo>
                  <a:cubicBezTo>
                    <a:pt x="4989" y="289"/>
                    <a:pt x="4701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648" y="747587"/>
            <a:ext cx="2718540" cy="18602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35680" y="1576161"/>
            <a:ext cx="1280160" cy="104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7DBFAE12-972F-5DD6-41AC-C70582149102}"/>
              </a:ext>
            </a:extLst>
          </p:cNvPr>
          <p:cNvSpPr txBox="1"/>
          <p:nvPr/>
        </p:nvSpPr>
        <p:spPr>
          <a:xfrm>
            <a:off x="339468" y="2813263"/>
            <a:ext cx="4099185" cy="120032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1">
            <a:spAutoFit/>
          </a:bodyPr>
          <a:lstStyle/>
          <a:p>
            <a:pPr algn="r"/>
            <a:r>
              <a:rPr lang="he-IL" sz="1800" dirty="0"/>
              <a:t>אסיל אחמד 324885417</a:t>
            </a:r>
          </a:p>
          <a:p>
            <a:pPr algn="r"/>
            <a:r>
              <a:rPr lang="he-IL" sz="1800" dirty="0"/>
              <a:t>סהר אברהם 325056695</a:t>
            </a:r>
          </a:p>
          <a:p>
            <a:pPr algn="r"/>
            <a:r>
              <a:rPr lang="he-IL" sz="1800" dirty="0"/>
              <a:t>מריאן אבו סאלח 322243270</a:t>
            </a:r>
          </a:p>
          <a:p>
            <a:pPr algn="r"/>
            <a:r>
              <a:rPr lang="he-IL" sz="1800" dirty="0" err="1"/>
              <a:t>רונין</a:t>
            </a:r>
            <a:r>
              <a:rPr lang="he-IL" sz="1800" dirty="0"/>
              <a:t> סעד 211571849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6" name="Google Shape;2566;p74"/>
          <p:cNvGrpSpPr/>
          <p:nvPr/>
        </p:nvGrpSpPr>
        <p:grpSpPr>
          <a:xfrm>
            <a:off x="720003" y="2817236"/>
            <a:ext cx="2262852" cy="1705473"/>
            <a:chOff x="2136050" y="3145600"/>
            <a:chExt cx="1545875" cy="1165100"/>
          </a:xfrm>
        </p:grpSpPr>
        <p:sp>
          <p:nvSpPr>
            <p:cNvPr id="2567" name="Google Shape;2567;p74"/>
            <p:cNvSpPr/>
            <p:nvPr/>
          </p:nvSpPr>
          <p:spPr>
            <a:xfrm>
              <a:off x="2581250" y="3224100"/>
              <a:ext cx="266200" cy="265875"/>
            </a:xfrm>
            <a:custGeom>
              <a:avLst/>
              <a:gdLst/>
              <a:ahLst/>
              <a:cxnLst/>
              <a:rect l="l" t="t" r="r" b="b"/>
              <a:pathLst>
                <a:path w="10648" h="10635" extrusionOk="0">
                  <a:moveTo>
                    <a:pt x="5324" y="0"/>
                  </a:moveTo>
                  <a:cubicBezTo>
                    <a:pt x="2387" y="0"/>
                    <a:pt x="0" y="2375"/>
                    <a:pt x="0" y="5324"/>
                  </a:cubicBezTo>
                  <a:cubicBezTo>
                    <a:pt x="0" y="8261"/>
                    <a:pt x="2387" y="10635"/>
                    <a:pt x="5324" y="10635"/>
                  </a:cubicBezTo>
                  <a:cubicBezTo>
                    <a:pt x="8261" y="10635"/>
                    <a:pt x="10648" y="8261"/>
                    <a:pt x="10648" y="5324"/>
                  </a:cubicBezTo>
                  <a:cubicBezTo>
                    <a:pt x="10648" y="2375"/>
                    <a:pt x="8261" y="0"/>
                    <a:pt x="53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74"/>
            <p:cNvSpPr/>
            <p:nvPr/>
          </p:nvSpPr>
          <p:spPr>
            <a:xfrm>
              <a:off x="2784625" y="3395600"/>
              <a:ext cx="31275" cy="40650"/>
            </a:xfrm>
            <a:custGeom>
              <a:avLst/>
              <a:gdLst/>
              <a:ahLst/>
              <a:cxnLst/>
              <a:rect l="l" t="t" r="r" b="b"/>
              <a:pathLst>
                <a:path w="1251" h="1626" extrusionOk="0">
                  <a:moveTo>
                    <a:pt x="38" y="1"/>
                  </a:moveTo>
                  <a:lnTo>
                    <a:pt x="1" y="88"/>
                  </a:lnTo>
                  <a:cubicBezTo>
                    <a:pt x="251" y="176"/>
                    <a:pt x="301" y="501"/>
                    <a:pt x="313" y="638"/>
                  </a:cubicBezTo>
                  <a:cubicBezTo>
                    <a:pt x="326" y="688"/>
                    <a:pt x="326" y="726"/>
                    <a:pt x="326" y="776"/>
                  </a:cubicBezTo>
                  <a:cubicBezTo>
                    <a:pt x="326" y="976"/>
                    <a:pt x="376" y="1176"/>
                    <a:pt x="463" y="1351"/>
                  </a:cubicBezTo>
                  <a:cubicBezTo>
                    <a:pt x="588" y="1526"/>
                    <a:pt x="788" y="1626"/>
                    <a:pt x="1001" y="1626"/>
                  </a:cubicBezTo>
                  <a:cubicBezTo>
                    <a:pt x="1075" y="1626"/>
                    <a:pt x="1163" y="1601"/>
                    <a:pt x="1250" y="1563"/>
                  </a:cubicBezTo>
                  <a:lnTo>
                    <a:pt x="1200" y="1476"/>
                  </a:lnTo>
                  <a:cubicBezTo>
                    <a:pt x="1130" y="1505"/>
                    <a:pt x="1057" y="1519"/>
                    <a:pt x="985" y="1519"/>
                  </a:cubicBezTo>
                  <a:cubicBezTo>
                    <a:pt x="812" y="1519"/>
                    <a:pt x="644" y="1438"/>
                    <a:pt x="538" y="1288"/>
                  </a:cubicBezTo>
                  <a:cubicBezTo>
                    <a:pt x="463" y="1126"/>
                    <a:pt x="413" y="951"/>
                    <a:pt x="426" y="763"/>
                  </a:cubicBezTo>
                  <a:cubicBezTo>
                    <a:pt x="413" y="713"/>
                    <a:pt x="413" y="676"/>
                    <a:pt x="413" y="626"/>
                  </a:cubicBezTo>
                  <a:cubicBezTo>
                    <a:pt x="388" y="438"/>
                    <a:pt x="313" y="10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74"/>
            <p:cNvSpPr/>
            <p:nvPr/>
          </p:nvSpPr>
          <p:spPr>
            <a:xfrm>
              <a:off x="2800250" y="3417175"/>
              <a:ext cx="70625" cy="39700"/>
            </a:xfrm>
            <a:custGeom>
              <a:avLst/>
              <a:gdLst/>
              <a:ahLst/>
              <a:cxnLst/>
              <a:rect l="l" t="t" r="r" b="b"/>
              <a:pathLst>
                <a:path w="2825" h="1588" extrusionOk="0">
                  <a:moveTo>
                    <a:pt x="613" y="0"/>
                  </a:moveTo>
                  <a:lnTo>
                    <a:pt x="1" y="600"/>
                  </a:lnTo>
                  <a:lnTo>
                    <a:pt x="463" y="1337"/>
                  </a:lnTo>
                  <a:lnTo>
                    <a:pt x="2675" y="1587"/>
                  </a:lnTo>
                  <a:lnTo>
                    <a:pt x="2825" y="250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74"/>
            <p:cNvSpPr/>
            <p:nvPr/>
          </p:nvSpPr>
          <p:spPr>
            <a:xfrm>
              <a:off x="2625600" y="3196925"/>
              <a:ext cx="224050" cy="207450"/>
            </a:xfrm>
            <a:custGeom>
              <a:avLst/>
              <a:gdLst/>
              <a:ahLst/>
              <a:cxnLst/>
              <a:rect l="l" t="t" r="r" b="b"/>
              <a:pathLst>
                <a:path w="8962" h="8298" extrusionOk="0">
                  <a:moveTo>
                    <a:pt x="3350" y="0"/>
                  </a:moveTo>
                  <a:lnTo>
                    <a:pt x="3350" y="0"/>
                  </a:lnTo>
                  <a:cubicBezTo>
                    <a:pt x="2350" y="25"/>
                    <a:pt x="1513" y="213"/>
                    <a:pt x="863" y="1300"/>
                  </a:cubicBezTo>
                  <a:cubicBezTo>
                    <a:pt x="501" y="1950"/>
                    <a:pt x="213" y="2637"/>
                    <a:pt x="1" y="3349"/>
                  </a:cubicBezTo>
                  <a:cubicBezTo>
                    <a:pt x="588" y="3499"/>
                    <a:pt x="1201" y="3574"/>
                    <a:pt x="1800" y="3587"/>
                  </a:cubicBezTo>
                  <a:cubicBezTo>
                    <a:pt x="1725" y="3587"/>
                    <a:pt x="1738" y="7985"/>
                    <a:pt x="1738" y="8298"/>
                  </a:cubicBezTo>
                  <a:lnTo>
                    <a:pt x="7224" y="8298"/>
                  </a:lnTo>
                  <a:cubicBezTo>
                    <a:pt x="7224" y="7985"/>
                    <a:pt x="7237" y="3587"/>
                    <a:pt x="7162" y="3587"/>
                  </a:cubicBezTo>
                  <a:cubicBezTo>
                    <a:pt x="7761" y="3574"/>
                    <a:pt x="8361" y="3499"/>
                    <a:pt x="8961" y="3349"/>
                  </a:cubicBezTo>
                  <a:cubicBezTo>
                    <a:pt x="8736" y="2637"/>
                    <a:pt x="8449" y="1950"/>
                    <a:pt x="8099" y="1300"/>
                  </a:cubicBezTo>
                  <a:cubicBezTo>
                    <a:pt x="7449" y="200"/>
                    <a:pt x="6599" y="25"/>
                    <a:pt x="5612" y="0"/>
                  </a:cubicBezTo>
                  <a:lnTo>
                    <a:pt x="5612" y="0"/>
                  </a:lnTo>
                  <a:cubicBezTo>
                    <a:pt x="5624" y="88"/>
                    <a:pt x="5637" y="163"/>
                    <a:pt x="5637" y="238"/>
                  </a:cubicBezTo>
                  <a:cubicBezTo>
                    <a:pt x="5662" y="900"/>
                    <a:pt x="5137" y="1437"/>
                    <a:pt x="4475" y="1437"/>
                  </a:cubicBezTo>
                  <a:cubicBezTo>
                    <a:pt x="3825" y="1437"/>
                    <a:pt x="3300" y="900"/>
                    <a:pt x="3325" y="238"/>
                  </a:cubicBezTo>
                  <a:cubicBezTo>
                    <a:pt x="3325" y="163"/>
                    <a:pt x="3325" y="88"/>
                    <a:pt x="33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74"/>
            <p:cNvSpPr/>
            <p:nvPr/>
          </p:nvSpPr>
          <p:spPr>
            <a:xfrm>
              <a:off x="2668400" y="3250575"/>
              <a:ext cx="11900" cy="37600"/>
            </a:xfrm>
            <a:custGeom>
              <a:avLst/>
              <a:gdLst/>
              <a:ahLst/>
              <a:cxnLst/>
              <a:rect l="l" t="t" r="r" b="b"/>
              <a:pathLst>
                <a:path w="476" h="1504" extrusionOk="0">
                  <a:moveTo>
                    <a:pt x="425" y="0"/>
                  </a:moveTo>
                  <a:cubicBezTo>
                    <a:pt x="405" y="0"/>
                    <a:pt x="386" y="21"/>
                    <a:pt x="376" y="41"/>
                  </a:cubicBezTo>
                  <a:lnTo>
                    <a:pt x="13" y="1441"/>
                  </a:lnTo>
                  <a:cubicBezTo>
                    <a:pt x="1" y="1478"/>
                    <a:pt x="13" y="1503"/>
                    <a:pt x="51" y="1503"/>
                  </a:cubicBezTo>
                  <a:lnTo>
                    <a:pt x="63" y="1503"/>
                  </a:lnTo>
                  <a:cubicBezTo>
                    <a:pt x="76" y="1503"/>
                    <a:pt x="101" y="1491"/>
                    <a:pt x="113" y="1466"/>
                  </a:cubicBezTo>
                  <a:lnTo>
                    <a:pt x="476" y="66"/>
                  </a:lnTo>
                  <a:cubicBezTo>
                    <a:pt x="476" y="41"/>
                    <a:pt x="463" y="16"/>
                    <a:pt x="438" y="4"/>
                  </a:cubicBezTo>
                  <a:cubicBezTo>
                    <a:pt x="434" y="1"/>
                    <a:pt x="429" y="0"/>
                    <a:pt x="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74"/>
            <p:cNvSpPr/>
            <p:nvPr/>
          </p:nvSpPr>
          <p:spPr>
            <a:xfrm>
              <a:off x="2790200" y="3253575"/>
              <a:ext cx="16325" cy="33975"/>
            </a:xfrm>
            <a:custGeom>
              <a:avLst/>
              <a:gdLst/>
              <a:ahLst/>
              <a:cxnLst/>
              <a:rect l="l" t="t" r="r" b="b"/>
              <a:pathLst>
                <a:path w="653" h="1359" extrusionOk="0">
                  <a:moveTo>
                    <a:pt x="65" y="1"/>
                  </a:moveTo>
                  <a:cubicBezTo>
                    <a:pt x="32" y="1"/>
                    <a:pt x="1" y="39"/>
                    <a:pt x="28" y="83"/>
                  </a:cubicBezTo>
                  <a:cubicBezTo>
                    <a:pt x="290" y="458"/>
                    <a:pt x="465" y="871"/>
                    <a:pt x="553" y="1321"/>
                  </a:cubicBezTo>
                  <a:cubicBezTo>
                    <a:pt x="565" y="1346"/>
                    <a:pt x="578" y="1358"/>
                    <a:pt x="603" y="1358"/>
                  </a:cubicBezTo>
                  <a:lnTo>
                    <a:pt x="615" y="1358"/>
                  </a:lnTo>
                  <a:cubicBezTo>
                    <a:pt x="640" y="1358"/>
                    <a:pt x="653" y="1321"/>
                    <a:pt x="653" y="1296"/>
                  </a:cubicBezTo>
                  <a:cubicBezTo>
                    <a:pt x="565" y="846"/>
                    <a:pt x="378" y="408"/>
                    <a:pt x="103" y="21"/>
                  </a:cubicBezTo>
                  <a:cubicBezTo>
                    <a:pt x="92" y="7"/>
                    <a:pt x="78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74"/>
            <p:cNvSpPr/>
            <p:nvPr/>
          </p:nvSpPr>
          <p:spPr>
            <a:xfrm>
              <a:off x="2581250" y="3245650"/>
              <a:ext cx="224025" cy="207475"/>
            </a:xfrm>
            <a:custGeom>
              <a:avLst/>
              <a:gdLst/>
              <a:ahLst/>
              <a:cxnLst/>
              <a:rect l="l" t="t" r="r" b="b"/>
              <a:pathLst>
                <a:path w="8961" h="8299" extrusionOk="0">
                  <a:moveTo>
                    <a:pt x="3350" y="1"/>
                  </a:moveTo>
                  <a:lnTo>
                    <a:pt x="3350" y="1"/>
                  </a:lnTo>
                  <a:cubicBezTo>
                    <a:pt x="2362" y="26"/>
                    <a:pt x="1513" y="213"/>
                    <a:pt x="863" y="1300"/>
                  </a:cubicBezTo>
                  <a:cubicBezTo>
                    <a:pt x="500" y="1950"/>
                    <a:pt x="213" y="2637"/>
                    <a:pt x="0" y="3362"/>
                  </a:cubicBezTo>
                  <a:cubicBezTo>
                    <a:pt x="588" y="3500"/>
                    <a:pt x="1188" y="3575"/>
                    <a:pt x="1800" y="3587"/>
                  </a:cubicBezTo>
                  <a:cubicBezTo>
                    <a:pt x="1725" y="3587"/>
                    <a:pt x="1737" y="7986"/>
                    <a:pt x="1737" y="8298"/>
                  </a:cubicBezTo>
                  <a:lnTo>
                    <a:pt x="7224" y="8298"/>
                  </a:lnTo>
                  <a:cubicBezTo>
                    <a:pt x="7224" y="7986"/>
                    <a:pt x="7249" y="3587"/>
                    <a:pt x="7161" y="3587"/>
                  </a:cubicBezTo>
                  <a:cubicBezTo>
                    <a:pt x="7773" y="3575"/>
                    <a:pt x="8373" y="3500"/>
                    <a:pt x="8961" y="3362"/>
                  </a:cubicBezTo>
                  <a:cubicBezTo>
                    <a:pt x="8748" y="2637"/>
                    <a:pt x="8461" y="1950"/>
                    <a:pt x="8098" y="1300"/>
                  </a:cubicBezTo>
                  <a:cubicBezTo>
                    <a:pt x="7448" y="213"/>
                    <a:pt x="6599" y="26"/>
                    <a:pt x="5611" y="1"/>
                  </a:cubicBezTo>
                  <a:lnTo>
                    <a:pt x="5611" y="1"/>
                  </a:lnTo>
                  <a:cubicBezTo>
                    <a:pt x="5624" y="88"/>
                    <a:pt x="5636" y="163"/>
                    <a:pt x="5636" y="238"/>
                  </a:cubicBezTo>
                  <a:cubicBezTo>
                    <a:pt x="5661" y="900"/>
                    <a:pt x="5137" y="1438"/>
                    <a:pt x="4487" y="1438"/>
                  </a:cubicBezTo>
                  <a:cubicBezTo>
                    <a:pt x="3824" y="1438"/>
                    <a:pt x="3300" y="900"/>
                    <a:pt x="3325" y="238"/>
                  </a:cubicBezTo>
                  <a:cubicBezTo>
                    <a:pt x="3325" y="163"/>
                    <a:pt x="3337" y="88"/>
                    <a:pt x="33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74"/>
            <p:cNvSpPr/>
            <p:nvPr/>
          </p:nvSpPr>
          <p:spPr>
            <a:xfrm>
              <a:off x="2624675" y="3299375"/>
              <a:ext cx="11900" cy="37650"/>
            </a:xfrm>
            <a:custGeom>
              <a:avLst/>
              <a:gdLst/>
              <a:ahLst/>
              <a:cxnLst/>
              <a:rect l="l" t="t" r="r" b="b"/>
              <a:pathLst>
                <a:path w="476" h="1506" extrusionOk="0">
                  <a:moveTo>
                    <a:pt x="425" y="1"/>
                  </a:moveTo>
                  <a:cubicBezTo>
                    <a:pt x="400" y="1"/>
                    <a:pt x="375" y="13"/>
                    <a:pt x="375" y="38"/>
                  </a:cubicBezTo>
                  <a:lnTo>
                    <a:pt x="0" y="1451"/>
                  </a:lnTo>
                  <a:cubicBezTo>
                    <a:pt x="0" y="1476"/>
                    <a:pt x="13" y="1501"/>
                    <a:pt x="38" y="1501"/>
                  </a:cubicBezTo>
                  <a:cubicBezTo>
                    <a:pt x="44" y="1504"/>
                    <a:pt x="50" y="1505"/>
                    <a:pt x="56" y="1505"/>
                  </a:cubicBezTo>
                  <a:cubicBezTo>
                    <a:pt x="75" y="1505"/>
                    <a:pt x="91" y="1491"/>
                    <a:pt x="100" y="1463"/>
                  </a:cubicBezTo>
                  <a:lnTo>
                    <a:pt x="463" y="63"/>
                  </a:lnTo>
                  <a:cubicBezTo>
                    <a:pt x="475" y="38"/>
                    <a:pt x="463" y="13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74"/>
            <p:cNvSpPr/>
            <p:nvPr/>
          </p:nvSpPr>
          <p:spPr>
            <a:xfrm>
              <a:off x="2746525" y="3302375"/>
              <a:ext cx="16250" cy="33900"/>
            </a:xfrm>
            <a:custGeom>
              <a:avLst/>
              <a:gdLst/>
              <a:ahLst/>
              <a:cxnLst/>
              <a:rect l="l" t="t" r="r" b="b"/>
              <a:pathLst>
                <a:path w="650" h="1356" extrusionOk="0">
                  <a:moveTo>
                    <a:pt x="49" y="1"/>
                  </a:moveTo>
                  <a:cubicBezTo>
                    <a:pt x="41" y="1"/>
                    <a:pt x="32" y="2"/>
                    <a:pt x="25" y="6"/>
                  </a:cubicBezTo>
                  <a:cubicBezTo>
                    <a:pt x="13" y="31"/>
                    <a:pt x="0" y="56"/>
                    <a:pt x="13" y="81"/>
                  </a:cubicBezTo>
                  <a:cubicBezTo>
                    <a:pt x="275" y="456"/>
                    <a:pt x="450" y="868"/>
                    <a:pt x="550" y="1318"/>
                  </a:cubicBezTo>
                  <a:cubicBezTo>
                    <a:pt x="550" y="1343"/>
                    <a:pt x="575" y="1356"/>
                    <a:pt x="600" y="1356"/>
                  </a:cubicBezTo>
                  <a:cubicBezTo>
                    <a:pt x="625" y="1356"/>
                    <a:pt x="650" y="1331"/>
                    <a:pt x="650" y="1293"/>
                  </a:cubicBezTo>
                  <a:cubicBezTo>
                    <a:pt x="550" y="843"/>
                    <a:pt x="363" y="406"/>
                    <a:pt x="100" y="18"/>
                  </a:cubicBezTo>
                  <a:cubicBezTo>
                    <a:pt x="91" y="10"/>
                    <a:pt x="70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74"/>
            <p:cNvSpPr/>
            <p:nvPr/>
          </p:nvSpPr>
          <p:spPr>
            <a:xfrm>
              <a:off x="3012075" y="3224725"/>
              <a:ext cx="266200" cy="265875"/>
            </a:xfrm>
            <a:custGeom>
              <a:avLst/>
              <a:gdLst/>
              <a:ahLst/>
              <a:cxnLst/>
              <a:rect l="l" t="t" r="r" b="b"/>
              <a:pathLst>
                <a:path w="10648" h="10635" extrusionOk="0">
                  <a:moveTo>
                    <a:pt x="5324" y="0"/>
                  </a:moveTo>
                  <a:cubicBezTo>
                    <a:pt x="2387" y="0"/>
                    <a:pt x="0" y="2375"/>
                    <a:pt x="0" y="5324"/>
                  </a:cubicBezTo>
                  <a:cubicBezTo>
                    <a:pt x="0" y="8261"/>
                    <a:pt x="2387" y="10635"/>
                    <a:pt x="5324" y="10635"/>
                  </a:cubicBezTo>
                  <a:cubicBezTo>
                    <a:pt x="8261" y="10635"/>
                    <a:pt x="10648" y="8261"/>
                    <a:pt x="10648" y="5324"/>
                  </a:cubicBezTo>
                  <a:cubicBezTo>
                    <a:pt x="10648" y="2375"/>
                    <a:pt x="8261" y="0"/>
                    <a:pt x="53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74"/>
            <p:cNvSpPr/>
            <p:nvPr/>
          </p:nvSpPr>
          <p:spPr>
            <a:xfrm>
              <a:off x="3111725" y="3145600"/>
              <a:ext cx="67825" cy="212300"/>
            </a:xfrm>
            <a:custGeom>
              <a:avLst/>
              <a:gdLst/>
              <a:ahLst/>
              <a:cxnLst/>
              <a:rect l="l" t="t" r="r" b="b"/>
              <a:pathLst>
                <a:path w="2713" h="8492" extrusionOk="0">
                  <a:moveTo>
                    <a:pt x="1982" y="1"/>
                  </a:moveTo>
                  <a:cubicBezTo>
                    <a:pt x="1787" y="1"/>
                    <a:pt x="1585" y="109"/>
                    <a:pt x="1463" y="266"/>
                  </a:cubicBezTo>
                  <a:cubicBezTo>
                    <a:pt x="1313" y="504"/>
                    <a:pt x="1226" y="791"/>
                    <a:pt x="1238" y="1078"/>
                  </a:cubicBezTo>
                  <a:cubicBezTo>
                    <a:pt x="1213" y="2066"/>
                    <a:pt x="1063" y="3028"/>
                    <a:pt x="626" y="3915"/>
                  </a:cubicBezTo>
                  <a:cubicBezTo>
                    <a:pt x="438" y="4228"/>
                    <a:pt x="288" y="4565"/>
                    <a:pt x="163" y="4902"/>
                  </a:cubicBezTo>
                  <a:cubicBezTo>
                    <a:pt x="1" y="5477"/>
                    <a:pt x="238" y="6065"/>
                    <a:pt x="451" y="6602"/>
                  </a:cubicBezTo>
                  <a:cubicBezTo>
                    <a:pt x="576" y="6902"/>
                    <a:pt x="663" y="7239"/>
                    <a:pt x="701" y="7577"/>
                  </a:cubicBezTo>
                  <a:cubicBezTo>
                    <a:pt x="713" y="7689"/>
                    <a:pt x="551" y="8339"/>
                    <a:pt x="588" y="8389"/>
                  </a:cubicBezTo>
                  <a:cubicBezTo>
                    <a:pt x="645" y="8461"/>
                    <a:pt x="711" y="8491"/>
                    <a:pt x="783" y="8491"/>
                  </a:cubicBezTo>
                  <a:cubicBezTo>
                    <a:pt x="1122" y="8491"/>
                    <a:pt x="1574" y="7806"/>
                    <a:pt x="1625" y="7589"/>
                  </a:cubicBezTo>
                  <a:cubicBezTo>
                    <a:pt x="1750" y="7077"/>
                    <a:pt x="1575" y="6564"/>
                    <a:pt x="1488" y="6052"/>
                  </a:cubicBezTo>
                  <a:cubicBezTo>
                    <a:pt x="1413" y="5565"/>
                    <a:pt x="1475" y="5065"/>
                    <a:pt x="1675" y="4615"/>
                  </a:cubicBezTo>
                  <a:cubicBezTo>
                    <a:pt x="1875" y="4140"/>
                    <a:pt x="2150" y="3703"/>
                    <a:pt x="2350" y="3215"/>
                  </a:cubicBezTo>
                  <a:cubicBezTo>
                    <a:pt x="2600" y="2615"/>
                    <a:pt x="2713" y="1966"/>
                    <a:pt x="2688" y="1316"/>
                  </a:cubicBezTo>
                  <a:cubicBezTo>
                    <a:pt x="2675" y="966"/>
                    <a:pt x="2550" y="266"/>
                    <a:pt x="2225" y="66"/>
                  </a:cubicBezTo>
                  <a:cubicBezTo>
                    <a:pt x="2150" y="21"/>
                    <a:pt x="2066" y="1"/>
                    <a:pt x="19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74"/>
            <p:cNvSpPr/>
            <p:nvPr/>
          </p:nvSpPr>
          <p:spPr>
            <a:xfrm>
              <a:off x="3065175" y="3207525"/>
              <a:ext cx="82425" cy="150175"/>
            </a:xfrm>
            <a:custGeom>
              <a:avLst/>
              <a:gdLst/>
              <a:ahLst/>
              <a:cxnLst/>
              <a:rect l="l" t="t" r="r" b="b"/>
              <a:pathLst>
                <a:path w="3297" h="6007" extrusionOk="0">
                  <a:moveTo>
                    <a:pt x="604" y="1"/>
                  </a:moveTo>
                  <a:cubicBezTo>
                    <a:pt x="599" y="1"/>
                    <a:pt x="594" y="1"/>
                    <a:pt x="588" y="1"/>
                  </a:cubicBezTo>
                  <a:cubicBezTo>
                    <a:pt x="76" y="38"/>
                    <a:pt x="1" y="826"/>
                    <a:pt x="1" y="1188"/>
                  </a:cubicBezTo>
                  <a:cubicBezTo>
                    <a:pt x="13" y="2050"/>
                    <a:pt x="163" y="2988"/>
                    <a:pt x="676" y="3687"/>
                  </a:cubicBezTo>
                  <a:cubicBezTo>
                    <a:pt x="1013" y="4137"/>
                    <a:pt x="1363" y="4587"/>
                    <a:pt x="1738" y="5012"/>
                  </a:cubicBezTo>
                  <a:cubicBezTo>
                    <a:pt x="1813" y="5100"/>
                    <a:pt x="1888" y="5175"/>
                    <a:pt x="1975" y="5262"/>
                  </a:cubicBezTo>
                  <a:cubicBezTo>
                    <a:pt x="2200" y="5500"/>
                    <a:pt x="2413" y="5949"/>
                    <a:pt x="2775" y="5999"/>
                  </a:cubicBezTo>
                  <a:cubicBezTo>
                    <a:pt x="2805" y="6004"/>
                    <a:pt x="2833" y="6006"/>
                    <a:pt x="2858" y="6006"/>
                  </a:cubicBezTo>
                  <a:cubicBezTo>
                    <a:pt x="3297" y="6006"/>
                    <a:pt x="3054" y="5323"/>
                    <a:pt x="2913" y="5087"/>
                  </a:cubicBezTo>
                  <a:cubicBezTo>
                    <a:pt x="2750" y="4862"/>
                    <a:pt x="2588" y="4650"/>
                    <a:pt x="2388" y="4450"/>
                  </a:cubicBezTo>
                  <a:cubicBezTo>
                    <a:pt x="1813" y="3787"/>
                    <a:pt x="1313" y="3013"/>
                    <a:pt x="1213" y="2138"/>
                  </a:cubicBezTo>
                  <a:cubicBezTo>
                    <a:pt x="1151" y="1638"/>
                    <a:pt x="1213" y="1126"/>
                    <a:pt x="1126" y="626"/>
                  </a:cubicBezTo>
                  <a:cubicBezTo>
                    <a:pt x="1076" y="331"/>
                    <a:pt x="895" y="1"/>
                    <a:pt x="6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74"/>
            <p:cNvSpPr/>
            <p:nvPr/>
          </p:nvSpPr>
          <p:spPr>
            <a:xfrm>
              <a:off x="3152650" y="3244175"/>
              <a:ext cx="73150" cy="100925"/>
            </a:xfrm>
            <a:custGeom>
              <a:avLst/>
              <a:gdLst/>
              <a:ahLst/>
              <a:cxnLst/>
              <a:rect l="l" t="t" r="r" b="b"/>
              <a:pathLst>
                <a:path w="2926" h="4037" extrusionOk="0">
                  <a:moveTo>
                    <a:pt x="2524" y="0"/>
                  </a:moveTo>
                  <a:cubicBezTo>
                    <a:pt x="2438" y="0"/>
                    <a:pt x="2350" y="28"/>
                    <a:pt x="2275" y="85"/>
                  </a:cubicBezTo>
                  <a:cubicBezTo>
                    <a:pt x="1950" y="285"/>
                    <a:pt x="1763" y="709"/>
                    <a:pt x="1550" y="1009"/>
                  </a:cubicBezTo>
                  <a:cubicBezTo>
                    <a:pt x="1301" y="1372"/>
                    <a:pt x="913" y="1447"/>
                    <a:pt x="613" y="1734"/>
                  </a:cubicBezTo>
                  <a:cubicBezTo>
                    <a:pt x="501" y="1847"/>
                    <a:pt x="413" y="1984"/>
                    <a:pt x="351" y="2122"/>
                  </a:cubicBezTo>
                  <a:cubicBezTo>
                    <a:pt x="301" y="2221"/>
                    <a:pt x="251" y="2321"/>
                    <a:pt x="213" y="2421"/>
                  </a:cubicBezTo>
                  <a:cubicBezTo>
                    <a:pt x="63" y="2846"/>
                    <a:pt x="1" y="3296"/>
                    <a:pt x="38" y="3746"/>
                  </a:cubicBezTo>
                  <a:cubicBezTo>
                    <a:pt x="38" y="3947"/>
                    <a:pt x="96" y="4037"/>
                    <a:pt x="175" y="4037"/>
                  </a:cubicBezTo>
                  <a:cubicBezTo>
                    <a:pt x="249" y="4037"/>
                    <a:pt x="342" y="3959"/>
                    <a:pt x="426" y="3821"/>
                  </a:cubicBezTo>
                  <a:cubicBezTo>
                    <a:pt x="738" y="3321"/>
                    <a:pt x="726" y="2696"/>
                    <a:pt x="1226" y="2321"/>
                  </a:cubicBezTo>
                  <a:cubicBezTo>
                    <a:pt x="1588" y="2059"/>
                    <a:pt x="1988" y="1872"/>
                    <a:pt x="2325" y="1572"/>
                  </a:cubicBezTo>
                  <a:cubicBezTo>
                    <a:pt x="2525" y="1409"/>
                    <a:pt x="2675" y="1209"/>
                    <a:pt x="2788" y="984"/>
                  </a:cubicBezTo>
                  <a:cubicBezTo>
                    <a:pt x="2900" y="759"/>
                    <a:pt x="2925" y="497"/>
                    <a:pt x="2863" y="247"/>
                  </a:cubicBezTo>
                  <a:cubicBezTo>
                    <a:pt x="2838" y="185"/>
                    <a:pt x="2813" y="135"/>
                    <a:pt x="2763" y="85"/>
                  </a:cubicBezTo>
                  <a:cubicBezTo>
                    <a:pt x="2694" y="28"/>
                    <a:pt x="2610" y="0"/>
                    <a:pt x="25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74"/>
            <p:cNvSpPr/>
            <p:nvPr/>
          </p:nvSpPr>
          <p:spPr>
            <a:xfrm>
              <a:off x="3080500" y="3345000"/>
              <a:ext cx="114050" cy="108425"/>
            </a:xfrm>
            <a:custGeom>
              <a:avLst/>
              <a:gdLst/>
              <a:ahLst/>
              <a:cxnLst/>
              <a:rect l="l" t="t" r="r" b="b"/>
              <a:pathLst>
                <a:path w="4562" h="4337" extrusionOk="0">
                  <a:moveTo>
                    <a:pt x="0" y="1"/>
                  </a:moveTo>
                  <a:lnTo>
                    <a:pt x="313" y="2587"/>
                  </a:lnTo>
                  <a:cubicBezTo>
                    <a:pt x="425" y="3587"/>
                    <a:pt x="1262" y="4337"/>
                    <a:pt x="2275" y="4337"/>
                  </a:cubicBezTo>
                  <a:lnTo>
                    <a:pt x="2337" y="4337"/>
                  </a:lnTo>
                  <a:cubicBezTo>
                    <a:pt x="3349" y="4337"/>
                    <a:pt x="4199" y="3562"/>
                    <a:pt x="4299" y="2550"/>
                  </a:cubicBezTo>
                  <a:lnTo>
                    <a:pt x="4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74"/>
            <p:cNvSpPr/>
            <p:nvPr/>
          </p:nvSpPr>
          <p:spPr>
            <a:xfrm>
              <a:off x="3068925" y="3324375"/>
              <a:ext cx="137175" cy="27525"/>
            </a:xfrm>
            <a:custGeom>
              <a:avLst/>
              <a:gdLst/>
              <a:ahLst/>
              <a:cxnLst/>
              <a:rect l="l" t="t" r="r" b="b"/>
              <a:pathLst>
                <a:path w="5487" h="1101" extrusionOk="0">
                  <a:moveTo>
                    <a:pt x="1" y="1"/>
                  </a:moveTo>
                  <a:lnTo>
                    <a:pt x="276" y="1100"/>
                  </a:lnTo>
                  <a:lnTo>
                    <a:pt x="5299" y="1100"/>
                  </a:lnTo>
                  <a:lnTo>
                    <a:pt x="54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74"/>
            <p:cNvSpPr/>
            <p:nvPr/>
          </p:nvSpPr>
          <p:spPr>
            <a:xfrm>
              <a:off x="2977700" y="3674275"/>
              <a:ext cx="505825" cy="411175"/>
            </a:xfrm>
            <a:custGeom>
              <a:avLst/>
              <a:gdLst/>
              <a:ahLst/>
              <a:cxnLst/>
              <a:rect l="l" t="t" r="r" b="b"/>
              <a:pathLst>
                <a:path w="20233" h="16447" extrusionOk="0">
                  <a:moveTo>
                    <a:pt x="1675" y="1"/>
                  </a:moveTo>
                  <a:cubicBezTo>
                    <a:pt x="751" y="1"/>
                    <a:pt x="1" y="751"/>
                    <a:pt x="1" y="1676"/>
                  </a:cubicBezTo>
                  <a:lnTo>
                    <a:pt x="1" y="14772"/>
                  </a:lnTo>
                  <a:cubicBezTo>
                    <a:pt x="1" y="15697"/>
                    <a:pt x="751" y="16447"/>
                    <a:pt x="1675" y="16447"/>
                  </a:cubicBezTo>
                  <a:lnTo>
                    <a:pt x="18558" y="16447"/>
                  </a:lnTo>
                  <a:cubicBezTo>
                    <a:pt x="19496" y="16447"/>
                    <a:pt x="20233" y="15697"/>
                    <a:pt x="20233" y="14772"/>
                  </a:cubicBezTo>
                  <a:lnTo>
                    <a:pt x="20233" y="1676"/>
                  </a:lnTo>
                  <a:cubicBezTo>
                    <a:pt x="20233" y="751"/>
                    <a:pt x="19496" y="1"/>
                    <a:pt x="185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74"/>
            <p:cNvSpPr/>
            <p:nvPr/>
          </p:nvSpPr>
          <p:spPr>
            <a:xfrm>
              <a:off x="2473150" y="3674275"/>
              <a:ext cx="505825" cy="411175"/>
            </a:xfrm>
            <a:custGeom>
              <a:avLst/>
              <a:gdLst/>
              <a:ahLst/>
              <a:cxnLst/>
              <a:rect l="l" t="t" r="r" b="b"/>
              <a:pathLst>
                <a:path w="20233" h="16447" extrusionOk="0">
                  <a:moveTo>
                    <a:pt x="1675" y="1"/>
                  </a:moveTo>
                  <a:cubicBezTo>
                    <a:pt x="750" y="1"/>
                    <a:pt x="1" y="751"/>
                    <a:pt x="1" y="1676"/>
                  </a:cubicBezTo>
                  <a:lnTo>
                    <a:pt x="1" y="14772"/>
                  </a:lnTo>
                  <a:cubicBezTo>
                    <a:pt x="1" y="15697"/>
                    <a:pt x="750" y="16447"/>
                    <a:pt x="1675" y="16447"/>
                  </a:cubicBezTo>
                  <a:lnTo>
                    <a:pt x="18558" y="16447"/>
                  </a:lnTo>
                  <a:cubicBezTo>
                    <a:pt x="19483" y="16447"/>
                    <a:pt x="20233" y="15697"/>
                    <a:pt x="20233" y="14772"/>
                  </a:cubicBezTo>
                  <a:lnTo>
                    <a:pt x="20233" y="1676"/>
                  </a:lnTo>
                  <a:cubicBezTo>
                    <a:pt x="20233" y="751"/>
                    <a:pt x="19483" y="1"/>
                    <a:pt x="185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74"/>
            <p:cNvSpPr/>
            <p:nvPr/>
          </p:nvSpPr>
          <p:spPr>
            <a:xfrm>
              <a:off x="2827750" y="3959200"/>
              <a:ext cx="655775" cy="126250"/>
            </a:xfrm>
            <a:custGeom>
              <a:avLst/>
              <a:gdLst/>
              <a:ahLst/>
              <a:cxnLst/>
              <a:rect l="l" t="t" r="r" b="b"/>
              <a:pathLst>
                <a:path w="26231" h="5050" extrusionOk="0">
                  <a:moveTo>
                    <a:pt x="38" y="1"/>
                  </a:moveTo>
                  <a:cubicBezTo>
                    <a:pt x="13" y="1"/>
                    <a:pt x="0" y="26"/>
                    <a:pt x="0" y="51"/>
                  </a:cubicBezTo>
                  <a:lnTo>
                    <a:pt x="0" y="5000"/>
                  </a:lnTo>
                  <a:cubicBezTo>
                    <a:pt x="0" y="5025"/>
                    <a:pt x="13" y="5050"/>
                    <a:pt x="38" y="5050"/>
                  </a:cubicBezTo>
                  <a:lnTo>
                    <a:pt x="26181" y="5050"/>
                  </a:lnTo>
                  <a:cubicBezTo>
                    <a:pt x="26206" y="5050"/>
                    <a:pt x="26231" y="5025"/>
                    <a:pt x="26231" y="5000"/>
                  </a:cubicBezTo>
                  <a:lnTo>
                    <a:pt x="26231" y="51"/>
                  </a:lnTo>
                  <a:cubicBezTo>
                    <a:pt x="26231" y="26"/>
                    <a:pt x="26206" y="1"/>
                    <a:pt x="26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74"/>
            <p:cNvSpPr/>
            <p:nvPr/>
          </p:nvSpPr>
          <p:spPr>
            <a:xfrm>
              <a:off x="2473150" y="3959200"/>
              <a:ext cx="505825" cy="126250"/>
            </a:xfrm>
            <a:custGeom>
              <a:avLst/>
              <a:gdLst/>
              <a:ahLst/>
              <a:cxnLst/>
              <a:rect l="l" t="t" r="r" b="b"/>
              <a:pathLst>
                <a:path w="20233" h="5050" extrusionOk="0">
                  <a:moveTo>
                    <a:pt x="275" y="1"/>
                  </a:moveTo>
                  <a:cubicBezTo>
                    <a:pt x="126" y="1"/>
                    <a:pt x="1" y="126"/>
                    <a:pt x="1" y="276"/>
                  </a:cubicBezTo>
                  <a:lnTo>
                    <a:pt x="1" y="4775"/>
                  </a:lnTo>
                  <a:cubicBezTo>
                    <a:pt x="1" y="4925"/>
                    <a:pt x="126" y="5050"/>
                    <a:pt x="275" y="5050"/>
                  </a:cubicBezTo>
                  <a:lnTo>
                    <a:pt x="19958" y="5050"/>
                  </a:lnTo>
                  <a:cubicBezTo>
                    <a:pt x="20108" y="5050"/>
                    <a:pt x="20233" y="4925"/>
                    <a:pt x="20233" y="4775"/>
                  </a:cubicBezTo>
                  <a:lnTo>
                    <a:pt x="20233" y="276"/>
                  </a:lnTo>
                  <a:cubicBezTo>
                    <a:pt x="20233" y="126"/>
                    <a:pt x="20108" y="1"/>
                    <a:pt x="199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74"/>
            <p:cNvSpPr/>
            <p:nvPr/>
          </p:nvSpPr>
          <p:spPr>
            <a:xfrm>
              <a:off x="3483500" y="3898600"/>
              <a:ext cx="116250" cy="339625"/>
            </a:xfrm>
            <a:custGeom>
              <a:avLst/>
              <a:gdLst/>
              <a:ahLst/>
              <a:cxnLst/>
              <a:rect l="l" t="t" r="r" b="b"/>
              <a:pathLst>
                <a:path w="4650" h="13585" extrusionOk="0">
                  <a:moveTo>
                    <a:pt x="1163" y="1"/>
                  </a:moveTo>
                  <a:cubicBezTo>
                    <a:pt x="526" y="1"/>
                    <a:pt x="1" y="513"/>
                    <a:pt x="1" y="1150"/>
                  </a:cubicBezTo>
                  <a:lnTo>
                    <a:pt x="1" y="13584"/>
                  </a:lnTo>
                  <a:lnTo>
                    <a:pt x="976" y="13584"/>
                  </a:lnTo>
                  <a:cubicBezTo>
                    <a:pt x="1101" y="11435"/>
                    <a:pt x="1401" y="9286"/>
                    <a:pt x="1875" y="7186"/>
                  </a:cubicBezTo>
                  <a:cubicBezTo>
                    <a:pt x="2425" y="4874"/>
                    <a:pt x="3275" y="2612"/>
                    <a:pt x="4650" y="675"/>
                  </a:cubicBezTo>
                  <a:cubicBezTo>
                    <a:pt x="4462" y="263"/>
                    <a:pt x="4050" y="1"/>
                    <a:pt x="36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74"/>
            <p:cNvSpPr/>
            <p:nvPr/>
          </p:nvSpPr>
          <p:spPr>
            <a:xfrm>
              <a:off x="2371300" y="3898600"/>
              <a:ext cx="110625" cy="340250"/>
            </a:xfrm>
            <a:custGeom>
              <a:avLst/>
              <a:gdLst/>
              <a:ahLst/>
              <a:cxnLst/>
              <a:rect l="l" t="t" r="r" b="b"/>
              <a:pathLst>
                <a:path w="4425" h="13610" extrusionOk="0">
                  <a:moveTo>
                    <a:pt x="813" y="1"/>
                  </a:moveTo>
                  <a:cubicBezTo>
                    <a:pt x="513" y="1"/>
                    <a:pt x="213" y="126"/>
                    <a:pt x="1" y="350"/>
                  </a:cubicBezTo>
                  <a:cubicBezTo>
                    <a:pt x="413" y="988"/>
                    <a:pt x="775" y="1663"/>
                    <a:pt x="1075" y="2375"/>
                  </a:cubicBezTo>
                  <a:cubicBezTo>
                    <a:pt x="1863" y="4212"/>
                    <a:pt x="2313" y="6174"/>
                    <a:pt x="2625" y="8136"/>
                  </a:cubicBezTo>
                  <a:cubicBezTo>
                    <a:pt x="2912" y="9948"/>
                    <a:pt x="3100" y="11772"/>
                    <a:pt x="3175" y="13609"/>
                  </a:cubicBezTo>
                  <a:lnTo>
                    <a:pt x="4424" y="13609"/>
                  </a:lnTo>
                  <a:lnTo>
                    <a:pt x="4424" y="1150"/>
                  </a:lnTo>
                  <a:cubicBezTo>
                    <a:pt x="4424" y="513"/>
                    <a:pt x="3900" y="1"/>
                    <a:pt x="3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74"/>
            <p:cNvSpPr/>
            <p:nvPr/>
          </p:nvSpPr>
          <p:spPr>
            <a:xfrm>
              <a:off x="3483200" y="3898600"/>
              <a:ext cx="119375" cy="63750"/>
            </a:xfrm>
            <a:custGeom>
              <a:avLst/>
              <a:gdLst/>
              <a:ahLst/>
              <a:cxnLst/>
              <a:rect l="l" t="t" r="r" b="b"/>
              <a:pathLst>
                <a:path w="4775" h="2550" extrusionOk="0">
                  <a:moveTo>
                    <a:pt x="1125" y="1"/>
                  </a:moveTo>
                  <a:cubicBezTo>
                    <a:pt x="500" y="13"/>
                    <a:pt x="0" y="525"/>
                    <a:pt x="13" y="1150"/>
                  </a:cubicBezTo>
                  <a:lnTo>
                    <a:pt x="13" y="2504"/>
                  </a:lnTo>
                  <a:lnTo>
                    <a:pt x="13" y="2504"/>
                  </a:lnTo>
                  <a:cubicBezTo>
                    <a:pt x="25" y="1900"/>
                    <a:pt x="516" y="1412"/>
                    <a:pt x="1125" y="1400"/>
                  </a:cubicBezTo>
                  <a:lnTo>
                    <a:pt x="3662" y="1400"/>
                  </a:lnTo>
                  <a:cubicBezTo>
                    <a:pt x="4271" y="1412"/>
                    <a:pt x="4750" y="1900"/>
                    <a:pt x="4762" y="2503"/>
                  </a:cubicBezTo>
                  <a:lnTo>
                    <a:pt x="4762" y="2503"/>
                  </a:lnTo>
                  <a:lnTo>
                    <a:pt x="4762" y="1150"/>
                  </a:lnTo>
                  <a:cubicBezTo>
                    <a:pt x="4774" y="525"/>
                    <a:pt x="4287" y="13"/>
                    <a:pt x="3662" y="1"/>
                  </a:cubicBezTo>
                  <a:close/>
                  <a:moveTo>
                    <a:pt x="13" y="2504"/>
                  </a:moveTo>
                  <a:lnTo>
                    <a:pt x="13" y="2504"/>
                  </a:lnTo>
                  <a:cubicBezTo>
                    <a:pt x="13" y="2519"/>
                    <a:pt x="13" y="2535"/>
                    <a:pt x="13" y="2550"/>
                  </a:cubicBezTo>
                  <a:lnTo>
                    <a:pt x="13" y="2504"/>
                  </a:lnTo>
                  <a:close/>
                  <a:moveTo>
                    <a:pt x="4762" y="2503"/>
                  </a:moveTo>
                  <a:lnTo>
                    <a:pt x="4762" y="2550"/>
                  </a:lnTo>
                  <a:cubicBezTo>
                    <a:pt x="4762" y="2534"/>
                    <a:pt x="4762" y="2518"/>
                    <a:pt x="4762" y="2503"/>
                  </a:cubicBezTo>
                  <a:close/>
                </a:path>
              </a:pathLst>
            </a:custGeom>
            <a:solidFill>
              <a:srgbClr val="8746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74"/>
            <p:cNvSpPr/>
            <p:nvPr/>
          </p:nvSpPr>
          <p:spPr>
            <a:xfrm>
              <a:off x="2357550" y="3898600"/>
              <a:ext cx="119375" cy="63750"/>
            </a:xfrm>
            <a:custGeom>
              <a:avLst/>
              <a:gdLst/>
              <a:ahLst/>
              <a:cxnLst/>
              <a:rect l="l" t="t" r="r" b="b"/>
              <a:pathLst>
                <a:path w="4775" h="2550" extrusionOk="0">
                  <a:moveTo>
                    <a:pt x="1113" y="1"/>
                  </a:moveTo>
                  <a:cubicBezTo>
                    <a:pt x="488" y="13"/>
                    <a:pt x="1" y="525"/>
                    <a:pt x="13" y="1150"/>
                  </a:cubicBezTo>
                  <a:lnTo>
                    <a:pt x="13" y="2503"/>
                  </a:lnTo>
                  <a:lnTo>
                    <a:pt x="13" y="2503"/>
                  </a:lnTo>
                  <a:cubicBezTo>
                    <a:pt x="25" y="1900"/>
                    <a:pt x="504" y="1412"/>
                    <a:pt x="1113" y="1400"/>
                  </a:cubicBezTo>
                  <a:lnTo>
                    <a:pt x="3662" y="1400"/>
                  </a:lnTo>
                  <a:cubicBezTo>
                    <a:pt x="4271" y="1412"/>
                    <a:pt x="4750" y="1900"/>
                    <a:pt x="4762" y="2503"/>
                  </a:cubicBezTo>
                  <a:lnTo>
                    <a:pt x="4762" y="2503"/>
                  </a:lnTo>
                  <a:lnTo>
                    <a:pt x="4762" y="1150"/>
                  </a:lnTo>
                  <a:cubicBezTo>
                    <a:pt x="4774" y="525"/>
                    <a:pt x="4287" y="13"/>
                    <a:pt x="3662" y="1"/>
                  </a:cubicBezTo>
                  <a:close/>
                  <a:moveTo>
                    <a:pt x="13" y="2503"/>
                  </a:moveTo>
                  <a:cubicBezTo>
                    <a:pt x="13" y="2518"/>
                    <a:pt x="13" y="2534"/>
                    <a:pt x="13" y="2550"/>
                  </a:cubicBezTo>
                  <a:lnTo>
                    <a:pt x="13" y="2503"/>
                  </a:lnTo>
                  <a:close/>
                  <a:moveTo>
                    <a:pt x="4762" y="2503"/>
                  </a:moveTo>
                  <a:lnTo>
                    <a:pt x="4762" y="2550"/>
                  </a:lnTo>
                  <a:cubicBezTo>
                    <a:pt x="4762" y="2534"/>
                    <a:pt x="4762" y="2518"/>
                    <a:pt x="4762" y="2503"/>
                  </a:cubicBezTo>
                  <a:close/>
                </a:path>
              </a:pathLst>
            </a:custGeom>
            <a:solidFill>
              <a:srgbClr val="8746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74"/>
            <p:cNvSpPr/>
            <p:nvPr/>
          </p:nvSpPr>
          <p:spPr>
            <a:xfrm>
              <a:off x="2976300" y="3754975"/>
              <a:ext cx="5325" cy="197375"/>
            </a:xfrm>
            <a:custGeom>
              <a:avLst/>
              <a:gdLst/>
              <a:ahLst/>
              <a:cxnLst/>
              <a:rect l="l" t="t" r="r" b="b"/>
              <a:pathLst>
                <a:path w="213" h="7895" extrusionOk="0">
                  <a:moveTo>
                    <a:pt x="107" y="0"/>
                  </a:moveTo>
                  <a:cubicBezTo>
                    <a:pt x="54" y="0"/>
                    <a:pt x="1" y="28"/>
                    <a:pt x="7" y="85"/>
                  </a:cubicBezTo>
                  <a:lnTo>
                    <a:pt x="7" y="7795"/>
                  </a:lnTo>
                  <a:cubicBezTo>
                    <a:pt x="7" y="7857"/>
                    <a:pt x="57" y="7895"/>
                    <a:pt x="107" y="7895"/>
                  </a:cubicBezTo>
                  <a:cubicBezTo>
                    <a:pt x="169" y="7895"/>
                    <a:pt x="207" y="7857"/>
                    <a:pt x="207" y="7795"/>
                  </a:cubicBezTo>
                  <a:lnTo>
                    <a:pt x="207" y="85"/>
                  </a:lnTo>
                  <a:cubicBezTo>
                    <a:pt x="213" y="28"/>
                    <a:pt x="160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74"/>
            <p:cNvSpPr/>
            <p:nvPr/>
          </p:nvSpPr>
          <p:spPr>
            <a:xfrm>
              <a:off x="2514825" y="3704600"/>
              <a:ext cx="123650" cy="85600"/>
            </a:xfrm>
            <a:custGeom>
              <a:avLst/>
              <a:gdLst/>
              <a:ahLst/>
              <a:cxnLst/>
              <a:rect l="l" t="t" r="r" b="b"/>
              <a:pathLst>
                <a:path w="4946" h="3424" extrusionOk="0">
                  <a:moveTo>
                    <a:pt x="2770" y="0"/>
                  </a:moveTo>
                  <a:cubicBezTo>
                    <a:pt x="2682" y="0"/>
                    <a:pt x="2582" y="38"/>
                    <a:pt x="2507" y="88"/>
                  </a:cubicBezTo>
                  <a:cubicBezTo>
                    <a:pt x="1983" y="400"/>
                    <a:pt x="1483" y="750"/>
                    <a:pt x="1020" y="1137"/>
                  </a:cubicBezTo>
                  <a:cubicBezTo>
                    <a:pt x="895" y="1237"/>
                    <a:pt x="770" y="1350"/>
                    <a:pt x="658" y="1462"/>
                  </a:cubicBezTo>
                  <a:cubicBezTo>
                    <a:pt x="358" y="1726"/>
                    <a:pt x="1" y="2416"/>
                    <a:pt x="580" y="2416"/>
                  </a:cubicBezTo>
                  <a:cubicBezTo>
                    <a:pt x="604" y="2416"/>
                    <a:pt x="630" y="2414"/>
                    <a:pt x="658" y="2412"/>
                  </a:cubicBezTo>
                  <a:cubicBezTo>
                    <a:pt x="920" y="2387"/>
                    <a:pt x="1245" y="2225"/>
                    <a:pt x="1495" y="2125"/>
                  </a:cubicBezTo>
                  <a:cubicBezTo>
                    <a:pt x="1603" y="2089"/>
                    <a:pt x="2303" y="1722"/>
                    <a:pt x="2420" y="1722"/>
                  </a:cubicBezTo>
                  <a:cubicBezTo>
                    <a:pt x="2425" y="1722"/>
                    <a:pt x="2430" y="1723"/>
                    <a:pt x="2432" y="1725"/>
                  </a:cubicBezTo>
                  <a:cubicBezTo>
                    <a:pt x="2995" y="2100"/>
                    <a:pt x="3395" y="2599"/>
                    <a:pt x="3895" y="3062"/>
                  </a:cubicBezTo>
                  <a:cubicBezTo>
                    <a:pt x="4020" y="3199"/>
                    <a:pt x="4182" y="3312"/>
                    <a:pt x="4357" y="3387"/>
                  </a:cubicBezTo>
                  <a:cubicBezTo>
                    <a:pt x="4419" y="3412"/>
                    <a:pt x="4475" y="3424"/>
                    <a:pt x="4525" y="3424"/>
                  </a:cubicBezTo>
                  <a:cubicBezTo>
                    <a:pt x="4870" y="3424"/>
                    <a:pt x="4946" y="2880"/>
                    <a:pt x="4869" y="2574"/>
                  </a:cubicBezTo>
                  <a:cubicBezTo>
                    <a:pt x="4769" y="2275"/>
                    <a:pt x="4607" y="2000"/>
                    <a:pt x="4407" y="1762"/>
                  </a:cubicBezTo>
                  <a:cubicBezTo>
                    <a:pt x="3957" y="1200"/>
                    <a:pt x="3582" y="612"/>
                    <a:pt x="3045" y="138"/>
                  </a:cubicBezTo>
                  <a:cubicBezTo>
                    <a:pt x="2970" y="63"/>
                    <a:pt x="2882" y="13"/>
                    <a:pt x="2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74"/>
            <p:cNvSpPr/>
            <p:nvPr/>
          </p:nvSpPr>
          <p:spPr>
            <a:xfrm>
              <a:off x="3337300" y="3860800"/>
              <a:ext cx="148100" cy="120300"/>
            </a:xfrm>
            <a:custGeom>
              <a:avLst/>
              <a:gdLst/>
              <a:ahLst/>
              <a:cxnLst/>
              <a:rect l="l" t="t" r="r" b="b"/>
              <a:pathLst>
                <a:path w="5924" h="4812" extrusionOk="0">
                  <a:moveTo>
                    <a:pt x="1475" y="0"/>
                  </a:moveTo>
                  <a:lnTo>
                    <a:pt x="0" y="2012"/>
                  </a:lnTo>
                  <a:lnTo>
                    <a:pt x="4187" y="4812"/>
                  </a:lnTo>
                  <a:lnTo>
                    <a:pt x="5924" y="2262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74"/>
            <p:cNvSpPr/>
            <p:nvPr/>
          </p:nvSpPr>
          <p:spPr>
            <a:xfrm>
              <a:off x="3262625" y="3911100"/>
              <a:ext cx="179350" cy="78450"/>
            </a:xfrm>
            <a:custGeom>
              <a:avLst/>
              <a:gdLst/>
              <a:ahLst/>
              <a:cxnLst/>
              <a:rect l="l" t="t" r="r" b="b"/>
              <a:pathLst>
                <a:path w="7174" h="3138" extrusionOk="0">
                  <a:moveTo>
                    <a:pt x="2987" y="0"/>
                  </a:moveTo>
                  <a:lnTo>
                    <a:pt x="1" y="388"/>
                  </a:lnTo>
                  <a:lnTo>
                    <a:pt x="3900" y="3137"/>
                  </a:lnTo>
                  <a:lnTo>
                    <a:pt x="7174" y="2800"/>
                  </a:lnTo>
                  <a:lnTo>
                    <a:pt x="29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74"/>
            <p:cNvSpPr/>
            <p:nvPr/>
          </p:nvSpPr>
          <p:spPr>
            <a:xfrm>
              <a:off x="3339475" y="3841125"/>
              <a:ext cx="155925" cy="135300"/>
            </a:xfrm>
            <a:custGeom>
              <a:avLst/>
              <a:gdLst/>
              <a:ahLst/>
              <a:cxnLst/>
              <a:rect l="l" t="t" r="r" b="b"/>
              <a:pathLst>
                <a:path w="6237" h="5412" extrusionOk="0">
                  <a:moveTo>
                    <a:pt x="1963" y="0"/>
                  </a:moveTo>
                  <a:lnTo>
                    <a:pt x="1" y="2662"/>
                  </a:lnTo>
                  <a:lnTo>
                    <a:pt x="4225" y="5411"/>
                  </a:lnTo>
                  <a:lnTo>
                    <a:pt x="6237" y="2662"/>
                  </a:lnTo>
                  <a:lnTo>
                    <a:pt x="1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74"/>
            <p:cNvSpPr/>
            <p:nvPr/>
          </p:nvSpPr>
          <p:spPr>
            <a:xfrm>
              <a:off x="3306050" y="3937825"/>
              <a:ext cx="58775" cy="28900"/>
            </a:xfrm>
            <a:custGeom>
              <a:avLst/>
              <a:gdLst/>
              <a:ahLst/>
              <a:cxnLst/>
              <a:rect l="l" t="t" r="r" b="b"/>
              <a:pathLst>
                <a:path w="2351" h="1156" extrusionOk="0">
                  <a:moveTo>
                    <a:pt x="1020" y="1"/>
                  </a:moveTo>
                  <a:cubicBezTo>
                    <a:pt x="1014" y="1"/>
                    <a:pt x="1008" y="2"/>
                    <a:pt x="1001" y="6"/>
                  </a:cubicBezTo>
                  <a:lnTo>
                    <a:pt x="126" y="106"/>
                  </a:lnTo>
                  <a:cubicBezTo>
                    <a:pt x="38" y="106"/>
                    <a:pt x="1" y="219"/>
                    <a:pt x="76" y="256"/>
                  </a:cubicBezTo>
                  <a:lnTo>
                    <a:pt x="1313" y="1143"/>
                  </a:lnTo>
                  <a:cubicBezTo>
                    <a:pt x="1338" y="1156"/>
                    <a:pt x="1363" y="1156"/>
                    <a:pt x="1388" y="1156"/>
                  </a:cubicBezTo>
                  <a:lnTo>
                    <a:pt x="2250" y="1006"/>
                  </a:lnTo>
                  <a:cubicBezTo>
                    <a:pt x="2325" y="993"/>
                    <a:pt x="2350" y="893"/>
                    <a:pt x="2288" y="843"/>
                  </a:cubicBezTo>
                  <a:lnTo>
                    <a:pt x="1063" y="19"/>
                  </a:lnTo>
                  <a:cubicBezTo>
                    <a:pt x="1045" y="10"/>
                    <a:pt x="1034" y="1"/>
                    <a:pt x="10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74"/>
            <p:cNvSpPr/>
            <p:nvPr/>
          </p:nvSpPr>
          <p:spPr>
            <a:xfrm>
              <a:off x="2589675" y="3736450"/>
              <a:ext cx="393375" cy="248150"/>
            </a:xfrm>
            <a:custGeom>
              <a:avLst/>
              <a:gdLst/>
              <a:ahLst/>
              <a:cxnLst/>
              <a:rect l="l" t="t" r="r" b="b"/>
              <a:pathLst>
                <a:path w="15735" h="9926" extrusionOk="0">
                  <a:moveTo>
                    <a:pt x="1363" y="1"/>
                  </a:moveTo>
                  <a:lnTo>
                    <a:pt x="1" y="1050"/>
                  </a:lnTo>
                  <a:cubicBezTo>
                    <a:pt x="788" y="3037"/>
                    <a:pt x="2613" y="6049"/>
                    <a:pt x="4112" y="7574"/>
                  </a:cubicBezTo>
                  <a:cubicBezTo>
                    <a:pt x="6292" y="9798"/>
                    <a:pt x="9726" y="9925"/>
                    <a:pt x="12540" y="9925"/>
                  </a:cubicBezTo>
                  <a:cubicBezTo>
                    <a:pt x="12904" y="9925"/>
                    <a:pt x="13258" y="9923"/>
                    <a:pt x="13597" y="9923"/>
                  </a:cubicBezTo>
                  <a:cubicBezTo>
                    <a:pt x="14360" y="9923"/>
                    <a:pt x="15072" y="9898"/>
                    <a:pt x="15734" y="9861"/>
                  </a:cubicBezTo>
                  <a:lnTo>
                    <a:pt x="15272" y="6199"/>
                  </a:lnTo>
                  <a:cubicBezTo>
                    <a:pt x="13802" y="6283"/>
                    <a:pt x="12518" y="6368"/>
                    <a:pt x="11377" y="6368"/>
                  </a:cubicBezTo>
                  <a:cubicBezTo>
                    <a:pt x="9287" y="6368"/>
                    <a:pt x="7677" y="6082"/>
                    <a:pt x="6287" y="4974"/>
                  </a:cubicBezTo>
                  <a:cubicBezTo>
                    <a:pt x="4987" y="3937"/>
                    <a:pt x="2438" y="1338"/>
                    <a:pt x="13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74"/>
            <p:cNvSpPr/>
            <p:nvPr/>
          </p:nvSpPr>
          <p:spPr>
            <a:xfrm>
              <a:off x="2791825" y="3643050"/>
              <a:ext cx="88750" cy="108200"/>
            </a:xfrm>
            <a:custGeom>
              <a:avLst/>
              <a:gdLst/>
              <a:ahLst/>
              <a:cxnLst/>
              <a:rect l="l" t="t" r="r" b="b"/>
              <a:pathLst>
                <a:path w="3550" h="4328" extrusionOk="0">
                  <a:moveTo>
                    <a:pt x="812" y="0"/>
                  </a:moveTo>
                  <a:cubicBezTo>
                    <a:pt x="775" y="0"/>
                    <a:pt x="725" y="13"/>
                    <a:pt x="688" y="25"/>
                  </a:cubicBezTo>
                  <a:cubicBezTo>
                    <a:pt x="0" y="375"/>
                    <a:pt x="1587" y="1562"/>
                    <a:pt x="1812" y="1712"/>
                  </a:cubicBezTo>
                  <a:cubicBezTo>
                    <a:pt x="1825" y="1712"/>
                    <a:pt x="638" y="3637"/>
                    <a:pt x="563" y="3824"/>
                  </a:cubicBezTo>
                  <a:cubicBezTo>
                    <a:pt x="488" y="4012"/>
                    <a:pt x="1187" y="4312"/>
                    <a:pt x="1337" y="4324"/>
                  </a:cubicBezTo>
                  <a:cubicBezTo>
                    <a:pt x="1362" y="4326"/>
                    <a:pt x="1386" y="4328"/>
                    <a:pt x="1410" y="4328"/>
                  </a:cubicBezTo>
                  <a:cubicBezTo>
                    <a:pt x="1893" y="4328"/>
                    <a:pt x="2330" y="3859"/>
                    <a:pt x="2699" y="3299"/>
                  </a:cubicBezTo>
                  <a:cubicBezTo>
                    <a:pt x="3012" y="2825"/>
                    <a:pt x="3274" y="2275"/>
                    <a:pt x="3474" y="1900"/>
                  </a:cubicBezTo>
                  <a:cubicBezTo>
                    <a:pt x="3549" y="1775"/>
                    <a:pt x="3524" y="1612"/>
                    <a:pt x="3412" y="1512"/>
                  </a:cubicBezTo>
                  <a:cubicBezTo>
                    <a:pt x="2912" y="1100"/>
                    <a:pt x="2387" y="700"/>
                    <a:pt x="1850" y="338"/>
                  </a:cubicBezTo>
                  <a:cubicBezTo>
                    <a:pt x="1550" y="125"/>
                    <a:pt x="1187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74"/>
            <p:cNvSpPr/>
            <p:nvPr/>
          </p:nvSpPr>
          <p:spPr>
            <a:xfrm>
              <a:off x="3109225" y="3863850"/>
              <a:ext cx="243100" cy="106550"/>
            </a:xfrm>
            <a:custGeom>
              <a:avLst/>
              <a:gdLst/>
              <a:ahLst/>
              <a:cxnLst/>
              <a:rect l="l" t="t" r="r" b="b"/>
              <a:pathLst>
                <a:path w="9724" h="4262" extrusionOk="0">
                  <a:moveTo>
                    <a:pt x="921" y="1"/>
                  </a:moveTo>
                  <a:cubicBezTo>
                    <a:pt x="856" y="1"/>
                    <a:pt x="791" y="9"/>
                    <a:pt x="726" y="28"/>
                  </a:cubicBezTo>
                  <a:cubicBezTo>
                    <a:pt x="551" y="91"/>
                    <a:pt x="401" y="216"/>
                    <a:pt x="301" y="378"/>
                  </a:cubicBezTo>
                  <a:cubicBezTo>
                    <a:pt x="1" y="853"/>
                    <a:pt x="113" y="1478"/>
                    <a:pt x="338" y="1990"/>
                  </a:cubicBezTo>
                  <a:cubicBezTo>
                    <a:pt x="1061" y="3626"/>
                    <a:pt x="2731" y="4262"/>
                    <a:pt x="4414" y="4262"/>
                  </a:cubicBezTo>
                  <a:cubicBezTo>
                    <a:pt x="5058" y="4262"/>
                    <a:pt x="5704" y="4168"/>
                    <a:pt x="6299" y="4002"/>
                  </a:cubicBezTo>
                  <a:cubicBezTo>
                    <a:pt x="7211" y="3752"/>
                    <a:pt x="8136" y="3415"/>
                    <a:pt x="9086" y="3402"/>
                  </a:cubicBezTo>
                  <a:cubicBezTo>
                    <a:pt x="9118" y="3405"/>
                    <a:pt x="9152" y="3407"/>
                    <a:pt x="9185" y="3407"/>
                  </a:cubicBezTo>
                  <a:cubicBezTo>
                    <a:pt x="9294" y="3407"/>
                    <a:pt x="9406" y="3391"/>
                    <a:pt x="9511" y="3353"/>
                  </a:cubicBezTo>
                  <a:cubicBezTo>
                    <a:pt x="9636" y="3290"/>
                    <a:pt x="9723" y="3153"/>
                    <a:pt x="9686" y="3003"/>
                  </a:cubicBezTo>
                  <a:cubicBezTo>
                    <a:pt x="9661" y="2953"/>
                    <a:pt x="9623" y="2903"/>
                    <a:pt x="9573" y="2865"/>
                  </a:cubicBezTo>
                  <a:cubicBezTo>
                    <a:pt x="9196" y="2535"/>
                    <a:pt x="8677" y="2440"/>
                    <a:pt x="8160" y="2440"/>
                  </a:cubicBezTo>
                  <a:cubicBezTo>
                    <a:pt x="7992" y="2440"/>
                    <a:pt x="7824" y="2450"/>
                    <a:pt x="7661" y="2465"/>
                  </a:cubicBezTo>
                  <a:cubicBezTo>
                    <a:pt x="7499" y="2478"/>
                    <a:pt x="7349" y="2490"/>
                    <a:pt x="7199" y="2490"/>
                  </a:cubicBezTo>
                  <a:cubicBezTo>
                    <a:pt x="7147" y="2492"/>
                    <a:pt x="7095" y="2493"/>
                    <a:pt x="7043" y="2493"/>
                  </a:cubicBezTo>
                  <a:cubicBezTo>
                    <a:pt x="5038" y="2493"/>
                    <a:pt x="3358" y="1327"/>
                    <a:pt x="1713" y="303"/>
                  </a:cubicBezTo>
                  <a:cubicBezTo>
                    <a:pt x="1471" y="152"/>
                    <a:pt x="1196" y="1"/>
                    <a:pt x="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74"/>
            <p:cNvSpPr/>
            <p:nvPr/>
          </p:nvSpPr>
          <p:spPr>
            <a:xfrm>
              <a:off x="3109225" y="3862450"/>
              <a:ext cx="244350" cy="109275"/>
            </a:xfrm>
            <a:custGeom>
              <a:avLst/>
              <a:gdLst/>
              <a:ahLst/>
              <a:cxnLst/>
              <a:rect l="l" t="t" r="r" b="b"/>
              <a:pathLst>
                <a:path w="9774" h="4371" extrusionOk="0">
                  <a:moveTo>
                    <a:pt x="938" y="97"/>
                  </a:moveTo>
                  <a:cubicBezTo>
                    <a:pt x="1201" y="122"/>
                    <a:pt x="1463" y="222"/>
                    <a:pt x="1688" y="384"/>
                  </a:cubicBezTo>
                  <a:lnTo>
                    <a:pt x="2050" y="609"/>
                  </a:lnTo>
                  <a:cubicBezTo>
                    <a:pt x="3580" y="1580"/>
                    <a:pt x="5168" y="2586"/>
                    <a:pt x="7044" y="2586"/>
                  </a:cubicBezTo>
                  <a:cubicBezTo>
                    <a:pt x="7099" y="2586"/>
                    <a:pt x="7155" y="2586"/>
                    <a:pt x="7211" y="2584"/>
                  </a:cubicBezTo>
                  <a:cubicBezTo>
                    <a:pt x="7349" y="2584"/>
                    <a:pt x="7499" y="2571"/>
                    <a:pt x="7661" y="2559"/>
                  </a:cubicBezTo>
                  <a:cubicBezTo>
                    <a:pt x="7826" y="2546"/>
                    <a:pt x="7995" y="2537"/>
                    <a:pt x="8165" y="2537"/>
                  </a:cubicBezTo>
                  <a:cubicBezTo>
                    <a:pt x="8668" y="2537"/>
                    <a:pt x="9172" y="2619"/>
                    <a:pt x="9536" y="2946"/>
                  </a:cubicBezTo>
                  <a:cubicBezTo>
                    <a:pt x="9586" y="2984"/>
                    <a:pt x="9611" y="3021"/>
                    <a:pt x="9636" y="3071"/>
                  </a:cubicBezTo>
                  <a:cubicBezTo>
                    <a:pt x="9661" y="3184"/>
                    <a:pt x="9598" y="3309"/>
                    <a:pt x="9486" y="3346"/>
                  </a:cubicBezTo>
                  <a:cubicBezTo>
                    <a:pt x="9400" y="3384"/>
                    <a:pt x="9307" y="3401"/>
                    <a:pt x="9212" y="3401"/>
                  </a:cubicBezTo>
                  <a:cubicBezTo>
                    <a:pt x="9182" y="3401"/>
                    <a:pt x="9153" y="3399"/>
                    <a:pt x="9123" y="3396"/>
                  </a:cubicBezTo>
                  <a:lnTo>
                    <a:pt x="9086" y="3396"/>
                  </a:lnTo>
                  <a:cubicBezTo>
                    <a:pt x="8299" y="3409"/>
                    <a:pt x="7536" y="3633"/>
                    <a:pt x="6799" y="3858"/>
                  </a:cubicBezTo>
                  <a:cubicBezTo>
                    <a:pt x="6624" y="3908"/>
                    <a:pt x="6449" y="3958"/>
                    <a:pt x="6287" y="4008"/>
                  </a:cubicBezTo>
                  <a:cubicBezTo>
                    <a:pt x="5693" y="4174"/>
                    <a:pt x="5053" y="4266"/>
                    <a:pt x="4417" y="4266"/>
                  </a:cubicBezTo>
                  <a:cubicBezTo>
                    <a:pt x="2748" y="4266"/>
                    <a:pt x="1103" y="3632"/>
                    <a:pt x="388" y="2021"/>
                  </a:cubicBezTo>
                  <a:cubicBezTo>
                    <a:pt x="251" y="1746"/>
                    <a:pt x="1" y="1022"/>
                    <a:pt x="351" y="459"/>
                  </a:cubicBezTo>
                  <a:cubicBezTo>
                    <a:pt x="438" y="309"/>
                    <a:pt x="576" y="197"/>
                    <a:pt x="751" y="134"/>
                  </a:cubicBezTo>
                  <a:cubicBezTo>
                    <a:pt x="801" y="109"/>
                    <a:pt x="863" y="97"/>
                    <a:pt x="938" y="97"/>
                  </a:cubicBezTo>
                  <a:close/>
                  <a:moveTo>
                    <a:pt x="932" y="1"/>
                  </a:moveTo>
                  <a:cubicBezTo>
                    <a:pt x="859" y="1"/>
                    <a:pt x="786" y="11"/>
                    <a:pt x="713" y="34"/>
                  </a:cubicBezTo>
                  <a:cubicBezTo>
                    <a:pt x="526" y="109"/>
                    <a:pt x="363" y="234"/>
                    <a:pt x="263" y="409"/>
                  </a:cubicBezTo>
                  <a:cubicBezTo>
                    <a:pt x="1" y="834"/>
                    <a:pt x="13" y="1434"/>
                    <a:pt x="288" y="2071"/>
                  </a:cubicBezTo>
                  <a:cubicBezTo>
                    <a:pt x="1026" y="3721"/>
                    <a:pt x="2713" y="4371"/>
                    <a:pt x="4412" y="4371"/>
                  </a:cubicBezTo>
                  <a:cubicBezTo>
                    <a:pt x="5050" y="4371"/>
                    <a:pt x="5687" y="4283"/>
                    <a:pt x="6312" y="4108"/>
                  </a:cubicBezTo>
                  <a:cubicBezTo>
                    <a:pt x="6487" y="4058"/>
                    <a:pt x="6649" y="4008"/>
                    <a:pt x="6824" y="3958"/>
                  </a:cubicBezTo>
                  <a:cubicBezTo>
                    <a:pt x="7561" y="3733"/>
                    <a:pt x="8324" y="3508"/>
                    <a:pt x="9086" y="3508"/>
                  </a:cubicBezTo>
                  <a:lnTo>
                    <a:pt x="9123" y="3508"/>
                  </a:lnTo>
                  <a:cubicBezTo>
                    <a:pt x="9261" y="3508"/>
                    <a:pt x="9398" y="3496"/>
                    <a:pt x="9523" y="3446"/>
                  </a:cubicBezTo>
                  <a:cubicBezTo>
                    <a:pt x="9686" y="3384"/>
                    <a:pt x="9773" y="3209"/>
                    <a:pt x="9736" y="3046"/>
                  </a:cubicBezTo>
                  <a:cubicBezTo>
                    <a:pt x="9711" y="2984"/>
                    <a:pt x="9661" y="2921"/>
                    <a:pt x="9611" y="2884"/>
                  </a:cubicBezTo>
                  <a:cubicBezTo>
                    <a:pt x="9210" y="2539"/>
                    <a:pt x="8692" y="2444"/>
                    <a:pt x="8179" y="2444"/>
                  </a:cubicBezTo>
                  <a:cubicBezTo>
                    <a:pt x="8004" y="2444"/>
                    <a:pt x="7830" y="2455"/>
                    <a:pt x="7661" y="2471"/>
                  </a:cubicBezTo>
                  <a:cubicBezTo>
                    <a:pt x="7486" y="2484"/>
                    <a:pt x="7336" y="2496"/>
                    <a:pt x="7199" y="2496"/>
                  </a:cubicBezTo>
                  <a:cubicBezTo>
                    <a:pt x="7143" y="2498"/>
                    <a:pt x="7088" y="2499"/>
                    <a:pt x="7032" y="2499"/>
                  </a:cubicBezTo>
                  <a:cubicBezTo>
                    <a:pt x="5192" y="2499"/>
                    <a:pt x="3617" y="1505"/>
                    <a:pt x="2100" y="534"/>
                  </a:cubicBezTo>
                  <a:lnTo>
                    <a:pt x="1738" y="309"/>
                  </a:lnTo>
                  <a:cubicBezTo>
                    <a:pt x="1481" y="151"/>
                    <a:pt x="1208" y="1"/>
                    <a:pt x="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74"/>
            <p:cNvSpPr/>
            <p:nvPr/>
          </p:nvSpPr>
          <p:spPr>
            <a:xfrm>
              <a:off x="3029250" y="3853500"/>
              <a:ext cx="124375" cy="103200"/>
            </a:xfrm>
            <a:custGeom>
              <a:avLst/>
              <a:gdLst/>
              <a:ahLst/>
              <a:cxnLst/>
              <a:rect l="l" t="t" r="r" b="b"/>
              <a:pathLst>
                <a:path w="4975" h="4128" extrusionOk="0">
                  <a:moveTo>
                    <a:pt x="1942" y="0"/>
                  </a:moveTo>
                  <a:cubicBezTo>
                    <a:pt x="1927" y="0"/>
                    <a:pt x="1913" y="2"/>
                    <a:pt x="1900" y="5"/>
                  </a:cubicBezTo>
                  <a:cubicBezTo>
                    <a:pt x="1388" y="142"/>
                    <a:pt x="900" y="367"/>
                    <a:pt x="463" y="642"/>
                  </a:cubicBezTo>
                  <a:cubicBezTo>
                    <a:pt x="1" y="1005"/>
                    <a:pt x="1613" y="3654"/>
                    <a:pt x="2250" y="4054"/>
                  </a:cubicBezTo>
                  <a:cubicBezTo>
                    <a:pt x="2353" y="4102"/>
                    <a:pt x="2468" y="4127"/>
                    <a:pt x="2583" y="4127"/>
                  </a:cubicBezTo>
                  <a:cubicBezTo>
                    <a:pt x="2705" y="4127"/>
                    <a:pt x="2828" y="4099"/>
                    <a:pt x="2937" y="4041"/>
                  </a:cubicBezTo>
                  <a:lnTo>
                    <a:pt x="2950" y="4029"/>
                  </a:lnTo>
                  <a:cubicBezTo>
                    <a:pt x="3662" y="3479"/>
                    <a:pt x="4400" y="2954"/>
                    <a:pt x="4974" y="2254"/>
                  </a:cubicBezTo>
                  <a:cubicBezTo>
                    <a:pt x="4899" y="2179"/>
                    <a:pt x="4824" y="2104"/>
                    <a:pt x="4749" y="2029"/>
                  </a:cubicBezTo>
                  <a:cubicBezTo>
                    <a:pt x="4373" y="1799"/>
                    <a:pt x="2452" y="0"/>
                    <a:pt x="1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74"/>
            <p:cNvSpPr/>
            <p:nvPr/>
          </p:nvSpPr>
          <p:spPr>
            <a:xfrm>
              <a:off x="3037075" y="3851950"/>
              <a:ext cx="118100" cy="106025"/>
            </a:xfrm>
            <a:custGeom>
              <a:avLst/>
              <a:gdLst/>
              <a:ahLst/>
              <a:cxnLst/>
              <a:rect l="l" t="t" r="r" b="b"/>
              <a:pathLst>
                <a:path w="4724" h="4241" extrusionOk="0">
                  <a:moveTo>
                    <a:pt x="1637" y="105"/>
                  </a:moveTo>
                  <a:cubicBezTo>
                    <a:pt x="1962" y="105"/>
                    <a:pt x="3049" y="1017"/>
                    <a:pt x="3712" y="1579"/>
                  </a:cubicBezTo>
                  <a:cubicBezTo>
                    <a:pt x="4037" y="1854"/>
                    <a:pt x="4299" y="2066"/>
                    <a:pt x="4411" y="2141"/>
                  </a:cubicBezTo>
                  <a:cubicBezTo>
                    <a:pt x="4474" y="2204"/>
                    <a:pt x="4536" y="2254"/>
                    <a:pt x="4586" y="2316"/>
                  </a:cubicBezTo>
                  <a:cubicBezTo>
                    <a:pt x="4099" y="2866"/>
                    <a:pt x="3549" y="3366"/>
                    <a:pt x="2949" y="3791"/>
                  </a:cubicBezTo>
                  <a:lnTo>
                    <a:pt x="2599" y="4053"/>
                  </a:lnTo>
                  <a:lnTo>
                    <a:pt x="2624" y="4103"/>
                  </a:lnTo>
                  <a:lnTo>
                    <a:pt x="2599" y="4066"/>
                  </a:lnTo>
                  <a:cubicBezTo>
                    <a:pt x="2468" y="4110"/>
                    <a:pt x="2346" y="4132"/>
                    <a:pt x="2239" y="4132"/>
                  </a:cubicBezTo>
                  <a:cubicBezTo>
                    <a:pt x="2131" y="4132"/>
                    <a:pt x="2037" y="4110"/>
                    <a:pt x="1962" y="4066"/>
                  </a:cubicBezTo>
                  <a:cubicBezTo>
                    <a:pt x="1412" y="3716"/>
                    <a:pt x="163" y="1717"/>
                    <a:pt x="113" y="967"/>
                  </a:cubicBezTo>
                  <a:cubicBezTo>
                    <a:pt x="113" y="854"/>
                    <a:pt x="138" y="779"/>
                    <a:pt x="175" y="742"/>
                  </a:cubicBezTo>
                  <a:cubicBezTo>
                    <a:pt x="612" y="454"/>
                    <a:pt x="1100" y="242"/>
                    <a:pt x="1600" y="105"/>
                  </a:cubicBezTo>
                  <a:close/>
                  <a:moveTo>
                    <a:pt x="1617" y="1"/>
                  </a:moveTo>
                  <a:cubicBezTo>
                    <a:pt x="1602" y="1"/>
                    <a:pt x="1588" y="2"/>
                    <a:pt x="1575" y="5"/>
                  </a:cubicBezTo>
                  <a:cubicBezTo>
                    <a:pt x="1062" y="154"/>
                    <a:pt x="562" y="367"/>
                    <a:pt x="113" y="667"/>
                  </a:cubicBezTo>
                  <a:cubicBezTo>
                    <a:pt x="38" y="742"/>
                    <a:pt x="0" y="854"/>
                    <a:pt x="13" y="979"/>
                  </a:cubicBezTo>
                  <a:cubicBezTo>
                    <a:pt x="63" y="1779"/>
                    <a:pt x="1325" y="3791"/>
                    <a:pt x="1912" y="4153"/>
                  </a:cubicBezTo>
                  <a:cubicBezTo>
                    <a:pt x="2012" y="4216"/>
                    <a:pt x="2125" y="4241"/>
                    <a:pt x="2237" y="4241"/>
                  </a:cubicBezTo>
                  <a:cubicBezTo>
                    <a:pt x="2374" y="4228"/>
                    <a:pt x="2512" y="4203"/>
                    <a:pt x="2637" y="4153"/>
                  </a:cubicBezTo>
                  <a:lnTo>
                    <a:pt x="2674" y="4128"/>
                  </a:lnTo>
                  <a:lnTo>
                    <a:pt x="3012" y="3866"/>
                  </a:lnTo>
                  <a:cubicBezTo>
                    <a:pt x="3599" y="3404"/>
                    <a:pt x="4212" y="2941"/>
                    <a:pt x="4699" y="2341"/>
                  </a:cubicBezTo>
                  <a:lnTo>
                    <a:pt x="4724" y="2316"/>
                  </a:lnTo>
                  <a:lnTo>
                    <a:pt x="4699" y="2279"/>
                  </a:lnTo>
                  <a:cubicBezTo>
                    <a:pt x="4624" y="2204"/>
                    <a:pt x="4549" y="2116"/>
                    <a:pt x="4461" y="2054"/>
                  </a:cubicBezTo>
                  <a:cubicBezTo>
                    <a:pt x="4349" y="1979"/>
                    <a:pt x="4087" y="1754"/>
                    <a:pt x="3774" y="1492"/>
                  </a:cubicBezTo>
                  <a:cubicBezTo>
                    <a:pt x="2805" y="666"/>
                    <a:pt x="1961" y="1"/>
                    <a:pt x="1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74"/>
            <p:cNvSpPr/>
            <p:nvPr/>
          </p:nvSpPr>
          <p:spPr>
            <a:xfrm>
              <a:off x="2713725" y="3712100"/>
              <a:ext cx="269950" cy="272750"/>
            </a:xfrm>
            <a:custGeom>
              <a:avLst/>
              <a:gdLst/>
              <a:ahLst/>
              <a:cxnLst/>
              <a:rect l="l" t="t" r="r" b="b"/>
              <a:pathLst>
                <a:path w="10798" h="10910" extrusionOk="0">
                  <a:moveTo>
                    <a:pt x="4211" y="0"/>
                  </a:moveTo>
                  <a:cubicBezTo>
                    <a:pt x="3174" y="1487"/>
                    <a:pt x="2274" y="3074"/>
                    <a:pt x="1537" y="4736"/>
                  </a:cubicBezTo>
                  <a:cubicBezTo>
                    <a:pt x="975" y="6011"/>
                    <a:pt x="0" y="8260"/>
                    <a:pt x="912" y="9547"/>
                  </a:cubicBezTo>
                  <a:cubicBezTo>
                    <a:pt x="1587" y="10497"/>
                    <a:pt x="2749" y="10797"/>
                    <a:pt x="6048" y="10885"/>
                  </a:cubicBezTo>
                  <a:cubicBezTo>
                    <a:pt x="6598" y="10910"/>
                    <a:pt x="7161" y="10910"/>
                    <a:pt x="7723" y="10910"/>
                  </a:cubicBezTo>
                  <a:cubicBezTo>
                    <a:pt x="8935" y="10910"/>
                    <a:pt x="10097" y="10872"/>
                    <a:pt x="10797" y="10835"/>
                  </a:cubicBezTo>
                  <a:lnTo>
                    <a:pt x="10547" y="6811"/>
                  </a:lnTo>
                  <a:cubicBezTo>
                    <a:pt x="9441" y="6869"/>
                    <a:pt x="8230" y="6964"/>
                    <a:pt x="7043" y="6964"/>
                  </a:cubicBezTo>
                  <a:cubicBezTo>
                    <a:pt x="6178" y="6964"/>
                    <a:pt x="5326" y="6913"/>
                    <a:pt x="4536" y="6761"/>
                  </a:cubicBezTo>
                  <a:cubicBezTo>
                    <a:pt x="4011" y="6661"/>
                    <a:pt x="5549" y="1362"/>
                    <a:pt x="5636" y="862"/>
                  </a:cubicBezTo>
                  <a:cubicBezTo>
                    <a:pt x="5124" y="775"/>
                    <a:pt x="4649" y="250"/>
                    <a:pt x="42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74"/>
            <p:cNvSpPr/>
            <p:nvPr/>
          </p:nvSpPr>
          <p:spPr>
            <a:xfrm>
              <a:off x="2885225" y="3831750"/>
              <a:ext cx="238400" cy="156350"/>
            </a:xfrm>
            <a:custGeom>
              <a:avLst/>
              <a:gdLst/>
              <a:ahLst/>
              <a:cxnLst/>
              <a:rect l="l" t="t" r="r" b="b"/>
              <a:pathLst>
                <a:path w="9536" h="6254" extrusionOk="0">
                  <a:moveTo>
                    <a:pt x="7149" y="0"/>
                  </a:moveTo>
                  <a:cubicBezTo>
                    <a:pt x="6652" y="139"/>
                    <a:pt x="6131" y="215"/>
                    <a:pt x="5611" y="215"/>
                  </a:cubicBezTo>
                  <a:cubicBezTo>
                    <a:pt x="5478" y="215"/>
                    <a:pt x="5345" y="210"/>
                    <a:pt x="5212" y="200"/>
                  </a:cubicBezTo>
                  <a:cubicBezTo>
                    <a:pt x="4883" y="174"/>
                    <a:pt x="4588" y="150"/>
                    <a:pt x="4317" y="150"/>
                  </a:cubicBezTo>
                  <a:cubicBezTo>
                    <a:pt x="3558" y="150"/>
                    <a:pt x="2997" y="337"/>
                    <a:pt x="2463" y="1175"/>
                  </a:cubicBezTo>
                  <a:cubicBezTo>
                    <a:pt x="2275" y="1462"/>
                    <a:pt x="2125" y="1775"/>
                    <a:pt x="2013" y="2100"/>
                  </a:cubicBezTo>
                  <a:cubicBezTo>
                    <a:pt x="1850" y="2612"/>
                    <a:pt x="1750" y="3137"/>
                    <a:pt x="1725" y="3674"/>
                  </a:cubicBezTo>
                  <a:cubicBezTo>
                    <a:pt x="1713" y="4112"/>
                    <a:pt x="1938" y="4637"/>
                    <a:pt x="1450" y="4886"/>
                  </a:cubicBezTo>
                  <a:cubicBezTo>
                    <a:pt x="1250" y="4974"/>
                    <a:pt x="1025" y="5036"/>
                    <a:pt x="813" y="5086"/>
                  </a:cubicBezTo>
                  <a:cubicBezTo>
                    <a:pt x="501" y="5186"/>
                    <a:pt x="226" y="5399"/>
                    <a:pt x="38" y="5674"/>
                  </a:cubicBezTo>
                  <a:cubicBezTo>
                    <a:pt x="13" y="5699"/>
                    <a:pt x="1" y="5736"/>
                    <a:pt x="1" y="5774"/>
                  </a:cubicBezTo>
                  <a:cubicBezTo>
                    <a:pt x="13" y="5824"/>
                    <a:pt x="63" y="5849"/>
                    <a:pt x="101" y="5874"/>
                  </a:cubicBezTo>
                  <a:cubicBezTo>
                    <a:pt x="813" y="6211"/>
                    <a:pt x="1778" y="6253"/>
                    <a:pt x="2654" y="6253"/>
                  </a:cubicBezTo>
                  <a:cubicBezTo>
                    <a:pt x="2946" y="6253"/>
                    <a:pt x="3228" y="6249"/>
                    <a:pt x="3487" y="6249"/>
                  </a:cubicBezTo>
                  <a:cubicBezTo>
                    <a:pt x="5449" y="6224"/>
                    <a:pt x="7799" y="5999"/>
                    <a:pt x="9273" y="4537"/>
                  </a:cubicBezTo>
                  <a:lnTo>
                    <a:pt x="9536" y="4274"/>
                  </a:lnTo>
                  <a:cubicBezTo>
                    <a:pt x="9448" y="4249"/>
                    <a:pt x="9361" y="4187"/>
                    <a:pt x="9298" y="4124"/>
                  </a:cubicBezTo>
                  <a:cubicBezTo>
                    <a:pt x="8211" y="2999"/>
                    <a:pt x="7611" y="1487"/>
                    <a:pt x="7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74"/>
            <p:cNvSpPr/>
            <p:nvPr/>
          </p:nvSpPr>
          <p:spPr>
            <a:xfrm>
              <a:off x="3129550" y="3655150"/>
              <a:ext cx="144975" cy="162950"/>
            </a:xfrm>
            <a:custGeom>
              <a:avLst/>
              <a:gdLst/>
              <a:ahLst/>
              <a:cxnLst/>
              <a:rect l="l" t="t" r="r" b="b"/>
              <a:pathLst>
                <a:path w="5799" h="6518" extrusionOk="0">
                  <a:moveTo>
                    <a:pt x="3977" y="1"/>
                  </a:moveTo>
                  <a:cubicBezTo>
                    <a:pt x="3518" y="1"/>
                    <a:pt x="3061" y="182"/>
                    <a:pt x="2699" y="491"/>
                  </a:cubicBezTo>
                  <a:cubicBezTo>
                    <a:pt x="2474" y="691"/>
                    <a:pt x="2337" y="978"/>
                    <a:pt x="2337" y="1278"/>
                  </a:cubicBezTo>
                  <a:lnTo>
                    <a:pt x="475" y="4765"/>
                  </a:lnTo>
                  <a:cubicBezTo>
                    <a:pt x="0" y="5644"/>
                    <a:pt x="776" y="6518"/>
                    <a:pt x="1512" y="6518"/>
                  </a:cubicBezTo>
                  <a:cubicBezTo>
                    <a:pt x="1822" y="6518"/>
                    <a:pt x="2125" y="6363"/>
                    <a:pt x="2325" y="5990"/>
                  </a:cubicBezTo>
                  <a:lnTo>
                    <a:pt x="3462" y="3878"/>
                  </a:lnTo>
                  <a:cubicBezTo>
                    <a:pt x="4386" y="3853"/>
                    <a:pt x="5274" y="3153"/>
                    <a:pt x="5561" y="2216"/>
                  </a:cubicBezTo>
                  <a:cubicBezTo>
                    <a:pt x="5799" y="1478"/>
                    <a:pt x="5511" y="678"/>
                    <a:pt x="4861" y="254"/>
                  </a:cubicBezTo>
                  <a:cubicBezTo>
                    <a:pt x="4583" y="80"/>
                    <a:pt x="4279" y="1"/>
                    <a:pt x="3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74"/>
            <p:cNvSpPr/>
            <p:nvPr/>
          </p:nvSpPr>
          <p:spPr>
            <a:xfrm>
              <a:off x="3130800" y="3653975"/>
              <a:ext cx="144975" cy="165600"/>
            </a:xfrm>
            <a:custGeom>
              <a:avLst/>
              <a:gdLst/>
              <a:ahLst/>
              <a:cxnLst/>
              <a:rect l="l" t="t" r="r" b="b"/>
              <a:pathLst>
                <a:path w="5799" h="6624" extrusionOk="0">
                  <a:moveTo>
                    <a:pt x="3937" y="101"/>
                  </a:moveTo>
                  <a:cubicBezTo>
                    <a:pt x="4237" y="101"/>
                    <a:pt x="4536" y="188"/>
                    <a:pt x="4786" y="351"/>
                  </a:cubicBezTo>
                  <a:cubicBezTo>
                    <a:pt x="5424" y="750"/>
                    <a:pt x="5699" y="1538"/>
                    <a:pt x="5461" y="2250"/>
                  </a:cubicBezTo>
                  <a:cubicBezTo>
                    <a:pt x="5199" y="3150"/>
                    <a:pt x="4312" y="3850"/>
                    <a:pt x="3412" y="3875"/>
                  </a:cubicBezTo>
                  <a:lnTo>
                    <a:pt x="3387" y="3875"/>
                  </a:lnTo>
                  <a:lnTo>
                    <a:pt x="2237" y="6024"/>
                  </a:lnTo>
                  <a:cubicBezTo>
                    <a:pt x="2046" y="6390"/>
                    <a:pt x="1767" y="6524"/>
                    <a:pt x="1490" y="6524"/>
                  </a:cubicBezTo>
                  <a:cubicBezTo>
                    <a:pt x="1314" y="6524"/>
                    <a:pt x="1138" y="6469"/>
                    <a:pt x="987" y="6386"/>
                  </a:cubicBezTo>
                  <a:cubicBezTo>
                    <a:pt x="488" y="6124"/>
                    <a:pt x="138" y="5487"/>
                    <a:pt x="488" y="4837"/>
                  </a:cubicBezTo>
                  <a:lnTo>
                    <a:pt x="2337" y="1350"/>
                  </a:lnTo>
                  <a:lnTo>
                    <a:pt x="2337" y="1325"/>
                  </a:lnTo>
                  <a:cubicBezTo>
                    <a:pt x="2350" y="1038"/>
                    <a:pt x="2474" y="763"/>
                    <a:pt x="2687" y="576"/>
                  </a:cubicBezTo>
                  <a:cubicBezTo>
                    <a:pt x="3037" y="276"/>
                    <a:pt x="3474" y="113"/>
                    <a:pt x="3937" y="101"/>
                  </a:cubicBezTo>
                  <a:close/>
                  <a:moveTo>
                    <a:pt x="3927" y="1"/>
                  </a:moveTo>
                  <a:cubicBezTo>
                    <a:pt x="3474" y="1"/>
                    <a:pt x="3007" y="172"/>
                    <a:pt x="2612" y="501"/>
                  </a:cubicBezTo>
                  <a:cubicBezTo>
                    <a:pt x="2375" y="713"/>
                    <a:pt x="2237" y="1000"/>
                    <a:pt x="2237" y="1313"/>
                  </a:cubicBezTo>
                  <a:lnTo>
                    <a:pt x="375" y="4799"/>
                  </a:lnTo>
                  <a:cubicBezTo>
                    <a:pt x="0" y="5499"/>
                    <a:pt x="388" y="6187"/>
                    <a:pt x="925" y="6486"/>
                  </a:cubicBezTo>
                  <a:cubicBezTo>
                    <a:pt x="1100" y="6574"/>
                    <a:pt x="1275" y="6611"/>
                    <a:pt x="1462" y="6624"/>
                  </a:cubicBezTo>
                  <a:cubicBezTo>
                    <a:pt x="1837" y="6611"/>
                    <a:pt x="2162" y="6399"/>
                    <a:pt x="2325" y="6062"/>
                  </a:cubicBezTo>
                  <a:lnTo>
                    <a:pt x="3437" y="3975"/>
                  </a:lnTo>
                  <a:cubicBezTo>
                    <a:pt x="4361" y="3937"/>
                    <a:pt x="5274" y="3212"/>
                    <a:pt x="5561" y="2275"/>
                  </a:cubicBezTo>
                  <a:cubicBezTo>
                    <a:pt x="5799" y="1525"/>
                    <a:pt x="5499" y="700"/>
                    <a:pt x="4836" y="263"/>
                  </a:cubicBezTo>
                  <a:cubicBezTo>
                    <a:pt x="4561" y="87"/>
                    <a:pt x="4248" y="1"/>
                    <a:pt x="3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74"/>
            <p:cNvSpPr/>
            <p:nvPr/>
          </p:nvSpPr>
          <p:spPr>
            <a:xfrm>
              <a:off x="3053925" y="3744025"/>
              <a:ext cx="163425" cy="175850"/>
            </a:xfrm>
            <a:custGeom>
              <a:avLst/>
              <a:gdLst/>
              <a:ahLst/>
              <a:cxnLst/>
              <a:rect l="l" t="t" r="r" b="b"/>
              <a:pathLst>
                <a:path w="6537" h="7034" extrusionOk="0">
                  <a:moveTo>
                    <a:pt x="4563" y="1"/>
                  </a:moveTo>
                  <a:cubicBezTo>
                    <a:pt x="4472" y="1"/>
                    <a:pt x="4369" y="20"/>
                    <a:pt x="4250" y="60"/>
                  </a:cubicBezTo>
                  <a:cubicBezTo>
                    <a:pt x="3825" y="223"/>
                    <a:pt x="3363" y="585"/>
                    <a:pt x="3013" y="885"/>
                  </a:cubicBezTo>
                  <a:cubicBezTo>
                    <a:pt x="2525" y="1310"/>
                    <a:pt x="2163" y="1885"/>
                    <a:pt x="1651" y="2310"/>
                  </a:cubicBezTo>
                  <a:cubicBezTo>
                    <a:pt x="1163" y="2722"/>
                    <a:pt x="601" y="3059"/>
                    <a:pt x="1" y="3309"/>
                  </a:cubicBezTo>
                  <a:cubicBezTo>
                    <a:pt x="438" y="4234"/>
                    <a:pt x="813" y="5184"/>
                    <a:pt x="1601" y="5884"/>
                  </a:cubicBezTo>
                  <a:cubicBezTo>
                    <a:pt x="2300" y="6496"/>
                    <a:pt x="3163" y="6783"/>
                    <a:pt x="4037" y="7033"/>
                  </a:cubicBezTo>
                  <a:cubicBezTo>
                    <a:pt x="4075" y="7008"/>
                    <a:pt x="4112" y="6971"/>
                    <a:pt x="4150" y="6946"/>
                  </a:cubicBezTo>
                  <a:cubicBezTo>
                    <a:pt x="4700" y="6433"/>
                    <a:pt x="5212" y="5809"/>
                    <a:pt x="5425" y="5146"/>
                  </a:cubicBezTo>
                  <a:cubicBezTo>
                    <a:pt x="5762" y="4084"/>
                    <a:pt x="6537" y="3184"/>
                    <a:pt x="6274" y="1960"/>
                  </a:cubicBezTo>
                  <a:cubicBezTo>
                    <a:pt x="6174" y="1497"/>
                    <a:pt x="5924" y="1085"/>
                    <a:pt x="5587" y="760"/>
                  </a:cubicBezTo>
                  <a:cubicBezTo>
                    <a:pt x="5142" y="335"/>
                    <a:pt x="4951" y="1"/>
                    <a:pt x="4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74"/>
            <p:cNvSpPr/>
            <p:nvPr/>
          </p:nvSpPr>
          <p:spPr>
            <a:xfrm>
              <a:off x="3142675" y="3722650"/>
              <a:ext cx="137175" cy="247575"/>
            </a:xfrm>
            <a:custGeom>
              <a:avLst/>
              <a:gdLst/>
              <a:ahLst/>
              <a:cxnLst/>
              <a:rect l="l" t="t" r="r" b="b"/>
              <a:pathLst>
                <a:path w="5487" h="9903" extrusionOk="0">
                  <a:moveTo>
                    <a:pt x="3221" y="1"/>
                  </a:moveTo>
                  <a:cubicBezTo>
                    <a:pt x="3159" y="1"/>
                    <a:pt x="3103" y="39"/>
                    <a:pt x="3087" y="103"/>
                  </a:cubicBezTo>
                  <a:cubicBezTo>
                    <a:pt x="2862" y="465"/>
                    <a:pt x="2862" y="928"/>
                    <a:pt x="3074" y="1290"/>
                  </a:cubicBezTo>
                  <a:cubicBezTo>
                    <a:pt x="3287" y="1652"/>
                    <a:pt x="3661" y="1902"/>
                    <a:pt x="4086" y="1952"/>
                  </a:cubicBezTo>
                  <a:lnTo>
                    <a:pt x="4086" y="1952"/>
                  </a:lnTo>
                  <a:cubicBezTo>
                    <a:pt x="4083" y="1952"/>
                    <a:pt x="4080" y="1952"/>
                    <a:pt x="4077" y="1952"/>
                  </a:cubicBezTo>
                  <a:cubicBezTo>
                    <a:pt x="3767" y="1952"/>
                    <a:pt x="3399" y="3866"/>
                    <a:pt x="3349" y="4064"/>
                  </a:cubicBezTo>
                  <a:cubicBezTo>
                    <a:pt x="3312" y="4214"/>
                    <a:pt x="3287" y="4352"/>
                    <a:pt x="3249" y="4489"/>
                  </a:cubicBezTo>
                  <a:cubicBezTo>
                    <a:pt x="2962" y="4064"/>
                    <a:pt x="2662" y="3652"/>
                    <a:pt x="2349" y="3240"/>
                  </a:cubicBezTo>
                  <a:cubicBezTo>
                    <a:pt x="2341" y="3230"/>
                    <a:pt x="2329" y="3225"/>
                    <a:pt x="2316" y="3225"/>
                  </a:cubicBezTo>
                  <a:cubicBezTo>
                    <a:pt x="2192" y="3225"/>
                    <a:pt x="1887" y="3593"/>
                    <a:pt x="1775" y="3627"/>
                  </a:cubicBezTo>
                  <a:cubicBezTo>
                    <a:pt x="1712" y="3652"/>
                    <a:pt x="1662" y="3689"/>
                    <a:pt x="1637" y="3739"/>
                  </a:cubicBezTo>
                  <a:cubicBezTo>
                    <a:pt x="1457" y="3938"/>
                    <a:pt x="1254" y="3979"/>
                    <a:pt x="1042" y="3979"/>
                  </a:cubicBezTo>
                  <a:cubicBezTo>
                    <a:pt x="894" y="3979"/>
                    <a:pt x="742" y="3959"/>
                    <a:pt x="591" y="3959"/>
                  </a:cubicBezTo>
                  <a:cubicBezTo>
                    <a:pt x="388" y="3959"/>
                    <a:pt x="187" y="3995"/>
                    <a:pt x="0" y="4164"/>
                  </a:cubicBezTo>
                  <a:cubicBezTo>
                    <a:pt x="500" y="5202"/>
                    <a:pt x="962" y="6251"/>
                    <a:pt x="1512" y="7263"/>
                  </a:cubicBezTo>
                  <a:cubicBezTo>
                    <a:pt x="1948" y="8062"/>
                    <a:pt x="2935" y="9894"/>
                    <a:pt x="4087" y="9894"/>
                  </a:cubicBezTo>
                  <a:cubicBezTo>
                    <a:pt x="4124" y="9894"/>
                    <a:pt x="4161" y="9892"/>
                    <a:pt x="4199" y="9888"/>
                  </a:cubicBezTo>
                  <a:cubicBezTo>
                    <a:pt x="4244" y="9897"/>
                    <a:pt x="4289" y="9902"/>
                    <a:pt x="4335" y="9902"/>
                  </a:cubicBezTo>
                  <a:cubicBezTo>
                    <a:pt x="4468" y="9902"/>
                    <a:pt x="4603" y="9862"/>
                    <a:pt x="4724" y="9788"/>
                  </a:cubicBezTo>
                  <a:cubicBezTo>
                    <a:pt x="4861" y="9675"/>
                    <a:pt x="4986" y="9538"/>
                    <a:pt x="5086" y="9388"/>
                  </a:cubicBezTo>
                  <a:cubicBezTo>
                    <a:pt x="5136" y="9313"/>
                    <a:pt x="5174" y="9250"/>
                    <a:pt x="5224" y="9175"/>
                  </a:cubicBezTo>
                  <a:cubicBezTo>
                    <a:pt x="5311" y="9013"/>
                    <a:pt x="5374" y="8851"/>
                    <a:pt x="5411" y="8663"/>
                  </a:cubicBezTo>
                  <a:cubicBezTo>
                    <a:pt x="5449" y="8538"/>
                    <a:pt x="5461" y="8413"/>
                    <a:pt x="5449" y="8288"/>
                  </a:cubicBezTo>
                  <a:cubicBezTo>
                    <a:pt x="5486" y="7863"/>
                    <a:pt x="5474" y="7438"/>
                    <a:pt x="5436" y="7026"/>
                  </a:cubicBezTo>
                  <a:cubicBezTo>
                    <a:pt x="5374" y="5926"/>
                    <a:pt x="5299" y="4839"/>
                    <a:pt x="5211" y="3764"/>
                  </a:cubicBezTo>
                  <a:cubicBezTo>
                    <a:pt x="5174" y="3315"/>
                    <a:pt x="5149" y="2865"/>
                    <a:pt x="5111" y="2415"/>
                  </a:cubicBezTo>
                  <a:cubicBezTo>
                    <a:pt x="5099" y="2327"/>
                    <a:pt x="5086" y="2227"/>
                    <a:pt x="5074" y="2127"/>
                  </a:cubicBezTo>
                  <a:cubicBezTo>
                    <a:pt x="5024" y="1777"/>
                    <a:pt x="4961" y="1328"/>
                    <a:pt x="4661" y="1103"/>
                  </a:cubicBezTo>
                  <a:cubicBezTo>
                    <a:pt x="4549" y="1028"/>
                    <a:pt x="4411" y="965"/>
                    <a:pt x="4286" y="903"/>
                  </a:cubicBezTo>
                  <a:cubicBezTo>
                    <a:pt x="3899" y="703"/>
                    <a:pt x="3699" y="253"/>
                    <a:pt x="3324" y="40"/>
                  </a:cubicBezTo>
                  <a:cubicBezTo>
                    <a:pt x="3292" y="13"/>
                    <a:pt x="3256" y="1"/>
                    <a:pt x="3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74"/>
            <p:cNvSpPr/>
            <p:nvPr/>
          </p:nvSpPr>
          <p:spPr>
            <a:xfrm>
              <a:off x="3141100" y="3721150"/>
              <a:ext cx="139675" cy="250275"/>
            </a:xfrm>
            <a:custGeom>
              <a:avLst/>
              <a:gdLst/>
              <a:ahLst/>
              <a:cxnLst/>
              <a:rect l="l" t="t" r="r" b="b"/>
              <a:pathLst>
                <a:path w="5587" h="10011" extrusionOk="0">
                  <a:moveTo>
                    <a:pt x="3262" y="113"/>
                  </a:moveTo>
                  <a:cubicBezTo>
                    <a:pt x="3287" y="113"/>
                    <a:pt x="3325" y="125"/>
                    <a:pt x="3350" y="138"/>
                  </a:cubicBezTo>
                  <a:cubicBezTo>
                    <a:pt x="3525" y="250"/>
                    <a:pt x="3687" y="400"/>
                    <a:pt x="3825" y="563"/>
                  </a:cubicBezTo>
                  <a:cubicBezTo>
                    <a:pt x="3962" y="738"/>
                    <a:pt x="4124" y="888"/>
                    <a:pt x="4324" y="1013"/>
                  </a:cubicBezTo>
                  <a:cubicBezTo>
                    <a:pt x="4374" y="1038"/>
                    <a:pt x="4424" y="1063"/>
                    <a:pt x="4474" y="1088"/>
                  </a:cubicBezTo>
                  <a:cubicBezTo>
                    <a:pt x="4549" y="1113"/>
                    <a:pt x="4624" y="1150"/>
                    <a:pt x="4699" y="1200"/>
                  </a:cubicBezTo>
                  <a:cubicBezTo>
                    <a:pt x="4987" y="1413"/>
                    <a:pt x="5049" y="1862"/>
                    <a:pt x="5087" y="2200"/>
                  </a:cubicBezTo>
                  <a:cubicBezTo>
                    <a:pt x="5099" y="2300"/>
                    <a:pt x="5112" y="2387"/>
                    <a:pt x="5124" y="2487"/>
                  </a:cubicBezTo>
                  <a:cubicBezTo>
                    <a:pt x="5149" y="2762"/>
                    <a:pt x="5174" y="3050"/>
                    <a:pt x="5187" y="3325"/>
                  </a:cubicBezTo>
                  <a:cubicBezTo>
                    <a:pt x="5199" y="3487"/>
                    <a:pt x="5212" y="3662"/>
                    <a:pt x="5224" y="3824"/>
                  </a:cubicBezTo>
                  <a:cubicBezTo>
                    <a:pt x="5312" y="4912"/>
                    <a:pt x="5387" y="6011"/>
                    <a:pt x="5462" y="7086"/>
                  </a:cubicBezTo>
                  <a:cubicBezTo>
                    <a:pt x="5487" y="7498"/>
                    <a:pt x="5487" y="7923"/>
                    <a:pt x="5462" y="8336"/>
                  </a:cubicBezTo>
                  <a:lnTo>
                    <a:pt x="5462" y="8348"/>
                  </a:lnTo>
                  <a:cubicBezTo>
                    <a:pt x="5474" y="8473"/>
                    <a:pt x="5462" y="8586"/>
                    <a:pt x="5424" y="8711"/>
                  </a:cubicBezTo>
                  <a:cubicBezTo>
                    <a:pt x="5387" y="8886"/>
                    <a:pt x="5324" y="9048"/>
                    <a:pt x="5237" y="9210"/>
                  </a:cubicBezTo>
                  <a:cubicBezTo>
                    <a:pt x="5199" y="9273"/>
                    <a:pt x="5149" y="9348"/>
                    <a:pt x="5099" y="9410"/>
                  </a:cubicBezTo>
                  <a:cubicBezTo>
                    <a:pt x="5012" y="9560"/>
                    <a:pt x="4887" y="9698"/>
                    <a:pt x="4749" y="9798"/>
                  </a:cubicBezTo>
                  <a:cubicBezTo>
                    <a:pt x="4640" y="9867"/>
                    <a:pt x="4507" y="9905"/>
                    <a:pt x="4375" y="9905"/>
                  </a:cubicBezTo>
                  <a:cubicBezTo>
                    <a:pt x="4341" y="9905"/>
                    <a:pt x="4308" y="9903"/>
                    <a:pt x="4274" y="9898"/>
                  </a:cubicBezTo>
                  <a:lnTo>
                    <a:pt x="4249" y="9898"/>
                  </a:lnTo>
                  <a:cubicBezTo>
                    <a:pt x="4216" y="9901"/>
                    <a:pt x="4183" y="9903"/>
                    <a:pt x="4150" y="9903"/>
                  </a:cubicBezTo>
                  <a:cubicBezTo>
                    <a:pt x="3041" y="9903"/>
                    <a:pt x="2062" y="8112"/>
                    <a:pt x="1625" y="7323"/>
                  </a:cubicBezTo>
                  <a:lnTo>
                    <a:pt x="1613" y="7298"/>
                  </a:lnTo>
                  <a:cubicBezTo>
                    <a:pt x="1213" y="6561"/>
                    <a:pt x="850" y="5786"/>
                    <a:pt x="500" y="5049"/>
                  </a:cubicBezTo>
                  <a:cubicBezTo>
                    <a:pt x="375" y="4774"/>
                    <a:pt x="238" y="4499"/>
                    <a:pt x="113" y="4237"/>
                  </a:cubicBezTo>
                  <a:cubicBezTo>
                    <a:pt x="282" y="4094"/>
                    <a:pt x="457" y="4066"/>
                    <a:pt x="639" y="4066"/>
                  </a:cubicBezTo>
                  <a:cubicBezTo>
                    <a:pt x="713" y="4066"/>
                    <a:pt x="787" y="4071"/>
                    <a:pt x="863" y="4074"/>
                  </a:cubicBezTo>
                  <a:cubicBezTo>
                    <a:pt x="939" y="4081"/>
                    <a:pt x="1016" y="4086"/>
                    <a:pt x="1091" y="4086"/>
                  </a:cubicBezTo>
                  <a:cubicBezTo>
                    <a:pt x="1313" y="4086"/>
                    <a:pt x="1529" y="4039"/>
                    <a:pt x="1725" y="3824"/>
                  </a:cubicBezTo>
                  <a:cubicBezTo>
                    <a:pt x="1750" y="3787"/>
                    <a:pt x="1800" y="3762"/>
                    <a:pt x="1838" y="3737"/>
                  </a:cubicBezTo>
                  <a:cubicBezTo>
                    <a:pt x="1925" y="3687"/>
                    <a:pt x="2012" y="3624"/>
                    <a:pt x="2087" y="3549"/>
                  </a:cubicBezTo>
                  <a:cubicBezTo>
                    <a:pt x="2162" y="3462"/>
                    <a:pt x="2262" y="3387"/>
                    <a:pt x="2362" y="3337"/>
                  </a:cubicBezTo>
                  <a:cubicBezTo>
                    <a:pt x="2662" y="3724"/>
                    <a:pt x="2950" y="4137"/>
                    <a:pt x="3262" y="4587"/>
                  </a:cubicBezTo>
                  <a:lnTo>
                    <a:pt x="3325" y="4674"/>
                  </a:lnTo>
                  <a:lnTo>
                    <a:pt x="3387" y="4424"/>
                  </a:lnTo>
                  <a:cubicBezTo>
                    <a:pt x="3412" y="4337"/>
                    <a:pt x="3437" y="4237"/>
                    <a:pt x="3450" y="4149"/>
                  </a:cubicBezTo>
                  <a:cubicBezTo>
                    <a:pt x="3462" y="4124"/>
                    <a:pt x="3475" y="4062"/>
                    <a:pt x="3487" y="3999"/>
                  </a:cubicBezTo>
                  <a:cubicBezTo>
                    <a:pt x="3875" y="2225"/>
                    <a:pt x="4062" y="2062"/>
                    <a:pt x="4137" y="2062"/>
                  </a:cubicBezTo>
                  <a:lnTo>
                    <a:pt x="4149" y="1962"/>
                  </a:lnTo>
                  <a:cubicBezTo>
                    <a:pt x="3737" y="1912"/>
                    <a:pt x="3375" y="1675"/>
                    <a:pt x="3175" y="1325"/>
                  </a:cubicBezTo>
                  <a:cubicBezTo>
                    <a:pt x="2962" y="975"/>
                    <a:pt x="2975" y="538"/>
                    <a:pt x="3175" y="188"/>
                  </a:cubicBezTo>
                  <a:cubicBezTo>
                    <a:pt x="3200" y="163"/>
                    <a:pt x="3225" y="113"/>
                    <a:pt x="3262" y="113"/>
                  </a:cubicBezTo>
                  <a:close/>
                  <a:moveTo>
                    <a:pt x="3250" y="0"/>
                  </a:moveTo>
                  <a:cubicBezTo>
                    <a:pt x="3187" y="25"/>
                    <a:pt x="3137" y="63"/>
                    <a:pt x="3112" y="125"/>
                  </a:cubicBezTo>
                  <a:cubicBezTo>
                    <a:pt x="2875" y="513"/>
                    <a:pt x="2875" y="988"/>
                    <a:pt x="3100" y="1375"/>
                  </a:cubicBezTo>
                  <a:cubicBezTo>
                    <a:pt x="3300" y="1712"/>
                    <a:pt x="3625" y="1950"/>
                    <a:pt x="4012" y="2037"/>
                  </a:cubicBezTo>
                  <a:cubicBezTo>
                    <a:pt x="3837" y="2237"/>
                    <a:pt x="3637" y="2850"/>
                    <a:pt x="3400" y="3962"/>
                  </a:cubicBezTo>
                  <a:cubicBezTo>
                    <a:pt x="3387" y="4037"/>
                    <a:pt x="3375" y="4087"/>
                    <a:pt x="3375" y="4112"/>
                  </a:cubicBezTo>
                  <a:cubicBezTo>
                    <a:pt x="3350" y="4212"/>
                    <a:pt x="3325" y="4299"/>
                    <a:pt x="3300" y="4387"/>
                  </a:cubicBezTo>
                  <a:lnTo>
                    <a:pt x="3300" y="4424"/>
                  </a:lnTo>
                  <a:cubicBezTo>
                    <a:pt x="3012" y="4012"/>
                    <a:pt x="2737" y="3624"/>
                    <a:pt x="2450" y="3262"/>
                  </a:cubicBezTo>
                  <a:cubicBezTo>
                    <a:pt x="2437" y="3237"/>
                    <a:pt x="2412" y="3225"/>
                    <a:pt x="2387" y="3225"/>
                  </a:cubicBezTo>
                  <a:cubicBezTo>
                    <a:pt x="2382" y="3224"/>
                    <a:pt x="2377" y="3224"/>
                    <a:pt x="2372" y="3224"/>
                  </a:cubicBezTo>
                  <a:cubicBezTo>
                    <a:pt x="2288" y="3224"/>
                    <a:pt x="2190" y="3321"/>
                    <a:pt x="2025" y="3462"/>
                  </a:cubicBezTo>
                  <a:cubicBezTo>
                    <a:pt x="1963" y="3524"/>
                    <a:pt x="1900" y="3587"/>
                    <a:pt x="1813" y="3624"/>
                  </a:cubicBezTo>
                  <a:cubicBezTo>
                    <a:pt x="1763" y="3662"/>
                    <a:pt x="1700" y="3699"/>
                    <a:pt x="1663" y="3749"/>
                  </a:cubicBezTo>
                  <a:cubicBezTo>
                    <a:pt x="1489" y="3932"/>
                    <a:pt x="1303" y="3974"/>
                    <a:pt x="1103" y="3974"/>
                  </a:cubicBezTo>
                  <a:cubicBezTo>
                    <a:pt x="1029" y="3974"/>
                    <a:pt x="953" y="3969"/>
                    <a:pt x="875" y="3962"/>
                  </a:cubicBezTo>
                  <a:cubicBezTo>
                    <a:pt x="802" y="3959"/>
                    <a:pt x="728" y="3955"/>
                    <a:pt x="654" y="3955"/>
                  </a:cubicBezTo>
                  <a:cubicBezTo>
                    <a:pt x="441" y="3955"/>
                    <a:pt x="230" y="3988"/>
                    <a:pt x="26" y="4174"/>
                  </a:cubicBezTo>
                  <a:lnTo>
                    <a:pt x="1" y="4199"/>
                  </a:lnTo>
                  <a:lnTo>
                    <a:pt x="13" y="4237"/>
                  </a:lnTo>
                  <a:cubicBezTo>
                    <a:pt x="150" y="4512"/>
                    <a:pt x="288" y="4799"/>
                    <a:pt x="413" y="5087"/>
                  </a:cubicBezTo>
                  <a:cubicBezTo>
                    <a:pt x="763" y="5824"/>
                    <a:pt x="1125" y="6599"/>
                    <a:pt x="1525" y="7336"/>
                  </a:cubicBezTo>
                  <a:lnTo>
                    <a:pt x="1550" y="7361"/>
                  </a:lnTo>
                  <a:cubicBezTo>
                    <a:pt x="2025" y="8236"/>
                    <a:pt x="2987" y="9998"/>
                    <a:pt x="4149" y="9998"/>
                  </a:cubicBezTo>
                  <a:lnTo>
                    <a:pt x="4262" y="9998"/>
                  </a:lnTo>
                  <a:cubicBezTo>
                    <a:pt x="4312" y="9998"/>
                    <a:pt x="4349" y="10010"/>
                    <a:pt x="4399" y="10010"/>
                  </a:cubicBezTo>
                  <a:cubicBezTo>
                    <a:pt x="4549" y="9998"/>
                    <a:pt x="4687" y="9960"/>
                    <a:pt x="4799" y="9873"/>
                  </a:cubicBezTo>
                  <a:cubicBezTo>
                    <a:pt x="4949" y="9760"/>
                    <a:pt x="5087" y="9623"/>
                    <a:pt x="5174" y="9460"/>
                  </a:cubicBezTo>
                  <a:cubicBezTo>
                    <a:pt x="5224" y="9398"/>
                    <a:pt x="5274" y="9323"/>
                    <a:pt x="5324" y="9248"/>
                  </a:cubicBezTo>
                  <a:cubicBezTo>
                    <a:pt x="5412" y="9085"/>
                    <a:pt x="5487" y="8911"/>
                    <a:pt x="5524" y="8723"/>
                  </a:cubicBezTo>
                  <a:cubicBezTo>
                    <a:pt x="5549" y="8598"/>
                    <a:pt x="5562" y="8461"/>
                    <a:pt x="5549" y="8336"/>
                  </a:cubicBezTo>
                  <a:cubicBezTo>
                    <a:pt x="5587" y="7911"/>
                    <a:pt x="5587" y="7486"/>
                    <a:pt x="5549" y="7074"/>
                  </a:cubicBezTo>
                  <a:cubicBezTo>
                    <a:pt x="5474" y="5986"/>
                    <a:pt x="5399" y="4899"/>
                    <a:pt x="5312" y="3799"/>
                  </a:cubicBezTo>
                  <a:cubicBezTo>
                    <a:pt x="5299" y="3637"/>
                    <a:pt x="5299" y="3475"/>
                    <a:pt x="5287" y="3312"/>
                  </a:cubicBezTo>
                  <a:cubicBezTo>
                    <a:pt x="5262" y="3037"/>
                    <a:pt x="5249" y="2750"/>
                    <a:pt x="5212" y="2462"/>
                  </a:cubicBezTo>
                  <a:cubicBezTo>
                    <a:pt x="5212" y="2362"/>
                    <a:pt x="5199" y="2275"/>
                    <a:pt x="5187" y="2175"/>
                  </a:cubicBezTo>
                  <a:cubicBezTo>
                    <a:pt x="5137" y="1825"/>
                    <a:pt x="5074" y="1350"/>
                    <a:pt x="4749" y="1113"/>
                  </a:cubicBezTo>
                  <a:cubicBezTo>
                    <a:pt x="4674" y="1063"/>
                    <a:pt x="4599" y="1013"/>
                    <a:pt x="4512" y="988"/>
                  </a:cubicBezTo>
                  <a:cubicBezTo>
                    <a:pt x="4462" y="963"/>
                    <a:pt x="4412" y="938"/>
                    <a:pt x="4374" y="913"/>
                  </a:cubicBezTo>
                  <a:cubicBezTo>
                    <a:pt x="4187" y="800"/>
                    <a:pt x="4037" y="650"/>
                    <a:pt x="3900" y="488"/>
                  </a:cubicBezTo>
                  <a:cubicBezTo>
                    <a:pt x="3762" y="313"/>
                    <a:pt x="3600" y="163"/>
                    <a:pt x="3412" y="38"/>
                  </a:cubicBezTo>
                  <a:cubicBezTo>
                    <a:pt x="3362" y="13"/>
                    <a:pt x="3300" y="0"/>
                    <a:pt x="3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74"/>
            <p:cNvSpPr/>
            <p:nvPr/>
          </p:nvSpPr>
          <p:spPr>
            <a:xfrm>
              <a:off x="3047700" y="3640475"/>
              <a:ext cx="253075" cy="141150"/>
            </a:xfrm>
            <a:custGeom>
              <a:avLst/>
              <a:gdLst/>
              <a:ahLst/>
              <a:cxnLst/>
              <a:rect l="l" t="t" r="r" b="b"/>
              <a:pathLst>
                <a:path w="10123" h="5646" extrusionOk="0">
                  <a:moveTo>
                    <a:pt x="7154" y="1"/>
                  </a:moveTo>
                  <a:cubicBezTo>
                    <a:pt x="6819" y="1"/>
                    <a:pt x="6495" y="126"/>
                    <a:pt x="6248" y="353"/>
                  </a:cubicBezTo>
                  <a:cubicBezTo>
                    <a:pt x="6098" y="503"/>
                    <a:pt x="5998" y="703"/>
                    <a:pt x="5823" y="803"/>
                  </a:cubicBezTo>
                  <a:cubicBezTo>
                    <a:pt x="5693" y="888"/>
                    <a:pt x="5544" y="912"/>
                    <a:pt x="5389" y="912"/>
                  </a:cubicBezTo>
                  <a:cubicBezTo>
                    <a:pt x="5203" y="912"/>
                    <a:pt x="5008" y="878"/>
                    <a:pt x="4824" y="878"/>
                  </a:cubicBezTo>
                  <a:cubicBezTo>
                    <a:pt x="3986" y="878"/>
                    <a:pt x="3387" y="1565"/>
                    <a:pt x="3324" y="2378"/>
                  </a:cubicBezTo>
                  <a:cubicBezTo>
                    <a:pt x="3324" y="2378"/>
                    <a:pt x="3321" y="2379"/>
                    <a:pt x="3314" y="2379"/>
                  </a:cubicBezTo>
                  <a:cubicBezTo>
                    <a:pt x="3198" y="2379"/>
                    <a:pt x="2094" y="2278"/>
                    <a:pt x="1987" y="2278"/>
                  </a:cubicBezTo>
                  <a:cubicBezTo>
                    <a:pt x="1914" y="2275"/>
                    <a:pt x="1840" y="2274"/>
                    <a:pt x="1765" y="2274"/>
                  </a:cubicBezTo>
                  <a:cubicBezTo>
                    <a:pt x="1431" y="2274"/>
                    <a:pt x="1088" y="2311"/>
                    <a:pt x="812" y="2515"/>
                  </a:cubicBezTo>
                  <a:cubicBezTo>
                    <a:pt x="600" y="2678"/>
                    <a:pt x="437" y="2903"/>
                    <a:pt x="325" y="3140"/>
                  </a:cubicBezTo>
                  <a:cubicBezTo>
                    <a:pt x="0" y="3840"/>
                    <a:pt x="387" y="4602"/>
                    <a:pt x="950" y="5039"/>
                  </a:cubicBezTo>
                  <a:cubicBezTo>
                    <a:pt x="1450" y="5389"/>
                    <a:pt x="2024" y="5589"/>
                    <a:pt x="2624" y="5627"/>
                  </a:cubicBezTo>
                  <a:cubicBezTo>
                    <a:pt x="2749" y="5639"/>
                    <a:pt x="2874" y="5645"/>
                    <a:pt x="2999" y="5645"/>
                  </a:cubicBezTo>
                  <a:cubicBezTo>
                    <a:pt x="3390" y="5645"/>
                    <a:pt x="3783" y="5584"/>
                    <a:pt x="4161" y="5452"/>
                  </a:cubicBezTo>
                  <a:cubicBezTo>
                    <a:pt x="5286" y="5039"/>
                    <a:pt x="5761" y="3790"/>
                    <a:pt x="6348" y="2853"/>
                  </a:cubicBezTo>
                  <a:cubicBezTo>
                    <a:pt x="6676" y="2326"/>
                    <a:pt x="7134" y="1833"/>
                    <a:pt x="7786" y="1833"/>
                  </a:cubicBezTo>
                  <a:cubicBezTo>
                    <a:pt x="7830" y="1833"/>
                    <a:pt x="7876" y="1835"/>
                    <a:pt x="7923" y="1840"/>
                  </a:cubicBezTo>
                  <a:cubicBezTo>
                    <a:pt x="8260" y="1878"/>
                    <a:pt x="8560" y="2040"/>
                    <a:pt x="8898" y="2065"/>
                  </a:cubicBezTo>
                  <a:cubicBezTo>
                    <a:pt x="8937" y="2070"/>
                    <a:pt x="8976" y="2072"/>
                    <a:pt x="9015" y="2072"/>
                  </a:cubicBezTo>
                  <a:cubicBezTo>
                    <a:pt x="9201" y="2072"/>
                    <a:pt x="9385" y="2025"/>
                    <a:pt x="9560" y="1953"/>
                  </a:cubicBezTo>
                  <a:cubicBezTo>
                    <a:pt x="9860" y="1803"/>
                    <a:pt x="10122" y="1465"/>
                    <a:pt x="10060" y="1153"/>
                  </a:cubicBezTo>
                  <a:cubicBezTo>
                    <a:pt x="9997" y="853"/>
                    <a:pt x="9660" y="653"/>
                    <a:pt x="9348" y="641"/>
                  </a:cubicBezTo>
                  <a:cubicBezTo>
                    <a:pt x="9210" y="641"/>
                    <a:pt x="9060" y="641"/>
                    <a:pt x="8923" y="616"/>
                  </a:cubicBezTo>
                  <a:cubicBezTo>
                    <a:pt x="8398" y="503"/>
                    <a:pt x="7973" y="103"/>
                    <a:pt x="7423" y="28"/>
                  </a:cubicBezTo>
                  <a:cubicBezTo>
                    <a:pt x="7333" y="10"/>
                    <a:pt x="7243" y="1"/>
                    <a:pt x="7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74"/>
            <p:cNvSpPr/>
            <p:nvPr/>
          </p:nvSpPr>
          <p:spPr>
            <a:xfrm>
              <a:off x="3201400" y="3687750"/>
              <a:ext cx="28150" cy="29975"/>
            </a:xfrm>
            <a:custGeom>
              <a:avLst/>
              <a:gdLst/>
              <a:ahLst/>
              <a:cxnLst/>
              <a:rect l="l" t="t" r="r" b="b"/>
              <a:pathLst>
                <a:path w="1126" h="1199" extrusionOk="0">
                  <a:moveTo>
                    <a:pt x="658" y="1"/>
                  </a:moveTo>
                  <a:cubicBezTo>
                    <a:pt x="325" y="1"/>
                    <a:pt x="1" y="280"/>
                    <a:pt x="50" y="687"/>
                  </a:cubicBezTo>
                  <a:cubicBezTo>
                    <a:pt x="75" y="949"/>
                    <a:pt x="288" y="1161"/>
                    <a:pt x="563" y="1199"/>
                  </a:cubicBezTo>
                  <a:lnTo>
                    <a:pt x="1125" y="237"/>
                  </a:lnTo>
                  <a:cubicBezTo>
                    <a:pt x="999" y="73"/>
                    <a:pt x="827" y="1"/>
                    <a:pt x="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74"/>
            <p:cNvSpPr/>
            <p:nvPr/>
          </p:nvSpPr>
          <p:spPr>
            <a:xfrm>
              <a:off x="3200150" y="3686600"/>
              <a:ext cx="30650" cy="32375"/>
            </a:xfrm>
            <a:custGeom>
              <a:avLst/>
              <a:gdLst/>
              <a:ahLst/>
              <a:cxnLst/>
              <a:rect l="l" t="t" r="r" b="b"/>
              <a:pathLst>
                <a:path w="1226" h="1295" extrusionOk="0">
                  <a:moveTo>
                    <a:pt x="709" y="0"/>
                  </a:moveTo>
                  <a:cubicBezTo>
                    <a:pt x="348" y="0"/>
                    <a:pt x="1" y="296"/>
                    <a:pt x="50" y="733"/>
                  </a:cubicBezTo>
                  <a:cubicBezTo>
                    <a:pt x="88" y="1020"/>
                    <a:pt x="313" y="1257"/>
                    <a:pt x="613" y="1295"/>
                  </a:cubicBezTo>
                  <a:lnTo>
                    <a:pt x="625" y="1195"/>
                  </a:lnTo>
                  <a:cubicBezTo>
                    <a:pt x="375" y="1158"/>
                    <a:pt x="175" y="970"/>
                    <a:pt x="150" y="720"/>
                  </a:cubicBezTo>
                  <a:cubicBezTo>
                    <a:pt x="109" y="350"/>
                    <a:pt x="404" y="99"/>
                    <a:pt x="706" y="99"/>
                  </a:cubicBezTo>
                  <a:cubicBezTo>
                    <a:pt x="863" y="99"/>
                    <a:pt x="1022" y="167"/>
                    <a:pt x="1138" y="320"/>
                  </a:cubicBezTo>
                  <a:lnTo>
                    <a:pt x="1225" y="258"/>
                  </a:lnTo>
                  <a:cubicBezTo>
                    <a:pt x="1085" y="79"/>
                    <a:pt x="895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74"/>
            <p:cNvSpPr/>
            <p:nvPr/>
          </p:nvSpPr>
          <p:spPr>
            <a:xfrm>
              <a:off x="3212325" y="3695975"/>
              <a:ext cx="8775" cy="9575"/>
            </a:xfrm>
            <a:custGeom>
              <a:avLst/>
              <a:gdLst/>
              <a:ahLst/>
              <a:cxnLst/>
              <a:rect l="l" t="t" r="r" b="b"/>
              <a:pathLst>
                <a:path w="351" h="383" extrusionOk="0">
                  <a:moveTo>
                    <a:pt x="278" y="0"/>
                  </a:moveTo>
                  <a:cubicBezTo>
                    <a:pt x="235" y="0"/>
                    <a:pt x="190" y="9"/>
                    <a:pt x="151" y="33"/>
                  </a:cubicBezTo>
                  <a:cubicBezTo>
                    <a:pt x="88" y="70"/>
                    <a:pt x="26" y="133"/>
                    <a:pt x="13" y="208"/>
                  </a:cubicBezTo>
                  <a:cubicBezTo>
                    <a:pt x="1" y="295"/>
                    <a:pt x="63" y="370"/>
                    <a:pt x="138" y="383"/>
                  </a:cubicBezTo>
                  <a:lnTo>
                    <a:pt x="351" y="8"/>
                  </a:lnTo>
                  <a:cubicBezTo>
                    <a:pt x="328" y="3"/>
                    <a:pt x="303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74"/>
            <p:cNvSpPr/>
            <p:nvPr/>
          </p:nvSpPr>
          <p:spPr>
            <a:xfrm>
              <a:off x="3233900" y="3720400"/>
              <a:ext cx="13750" cy="17025"/>
            </a:xfrm>
            <a:custGeom>
              <a:avLst/>
              <a:gdLst/>
              <a:ahLst/>
              <a:cxnLst/>
              <a:rect l="l" t="t" r="r" b="b"/>
              <a:pathLst>
                <a:path w="550" h="681" extrusionOk="0">
                  <a:moveTo>
                    <a:pt x="99" y="1"/>
                  </a:moveTo>
                  <a:cubicBezTo>
                    <a:pt x="77" y="1"/>
                    <a:pt x="63" y="15"/>
                    <a:pt x="63" y="43"/>
                  </a:cubicBezTo>
                  <a:cubicBezTo>
                    <a:pt x="0" y="330"/>
                    <a:pt x="188" y="618"/>
                    <a:pt x="487" y="680"/>
                  </a:cubicBezTo>
                  <a:cubicBezTo>
                    <a:pt x="512" y="680"/>
                    <a:pt x="550" y="668"/>
                    <a:pt x="550" y="643"/>
                  </a:cubicBezTo>
                  <a:cubicBezTo>
                    <a:pt x="550" y="605"/>
                    <a:pt x="537" y="580"/>
                    <a:pt x="512" y="580"/>
                  </a:cubicBezTo>
                  <a:cubicBezTo>
                    <a:pt x="262" y="530"/>
                    <a:pt x="113" y="305"/>
                    <a:pt x="163" y="55"/>
                  </a:cubicBezTo>
                  <a:cubicBezTo>
                    <a:pt x="163" y="30"/>
                    <a:pt x="150" y="5"/>
                    <a:pt x="125" y="5"/>
                  </a:cubicBezTo>
                  <a:cubicBezTo>
                    <a:pt x="116" y="2"/>
                    <a:pt x="107" y="1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74"/>
            <p:cNvSpPr/>
            <p:nvPr/>
          </p:nvSpPr>
          <p:spPr>
            <a:xfrm>
              <a:off x="3476025" y="3842675"/>
              <a:ext cx="183400" cy="264950"/>
            </a:xfrm>
            <a:custGeom>
              <a:avLst/>
              <a:gdLst/>
              <a:ahLst/>
              <a:cxnLst/>
              <a:rect l="l" t="t" r="r" b="b"/>
              <a:pathLst>
                <a:path w="7336" h="10598" extrusionOk="0">
                  <a:moveTo>
                    <a:pt x="2924" y="1"/>
                  </a:moveTo>
                  <a:cubicBezTo>
                    <a:pt x="1487" y="1"/>
                    <a:pt x="325" y="1150"/>
                    <a:pt x="300" y="2587"/>
                  </a:cubicBezTo>
                  <a:cubicBezTo>
                    <a:pt x="250" y="5237"/>
                    <a:pt x="0" y="7961"/>
                    <a:pt x="212" y="10598"/>
                  </a:cubicBezTo>
                  <a:lnTo>
                    <a:pt x="1000" y="8748"/>
                  </a:lnTo>
                  <a:cubicBezTo>
                    <a:pt x="1225" y="8211"/>
                    <a:pt x="1487" y="7699"/>
                    <a:pt x="1812" y="7211"/>
                  </a:cubicBezTo>
                  <a:cubicBezTo>
                    <a:pt x="2049" y="6799"/>
                    <a:pt x="2387" y="6449"/>
                    <a:pt x="2787" y="6174"/>
                  </a:cubicBezTo>
                  <a:cubicBezTo>
                    <a:pt x="3199" y="5937"/>
                    <a:pt x="3662" y="5899"/>
                    <a:pt x="4136" y="5862"/>
                  </a:cubicBezTo>
                  <a:cubicBezTo>
                    <a:pt x="4674" y="5824"/>
                    <a:pt x="5224" y="5799"/>
                    <a:pt x="5711" y="5474"/>
                  </a:cubicBezTo>
                  <a:cubicBezTo>
                    <a:pt x="6823" y="4762"/>
                    <a:pt x="7336" y="3412"/>
                    <a:pt x="6973" y="2150"/>
                  </a:cubicBezTo>
                  <a:cubicBezTo>
                    <a:pt x="6598" y="888"/>
                    <a:pt x="5449" y="13"/>
                    <a:pt x="41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74"/>
            <p:cNvSpPr/>
            <p:nvPr/>
          </p:nvSpPr>
          <p:spPr>
            <a:xfrm>
              <a:off x="3555400" y="3891425"/>
              <a:ext cx="51850" cy="51300"/>
            </a:xfrm>
            <a:custGeom>
              <a:avLst/>
              <a:gdLst/>
              <a:ahLst/>
              <a:cxnLst/>
              <a:rect l="l" t="t" r="r" b="b"/>
              <a:pathLst>
                <a:path w="2074" h="2052" extrusionOk="0">
                  <a:moveTo>
                    <a:pt x="1061" y="0"/>
                  </a:moveTo>
                  <a:cubicBezTo>
                    <a:pt x="487" y="0"/>
                    <a:pt x="37" y="462"/>
                    <a:pt x="37" y="1025"/>
                  </a:cubicBezTo>
                  <a:cubicBezTo>
                    <a:pt x="1" y="1579"/>
                    <a:pt x="440" y="2052"/>
                    <a:pt x="998" y="2052"/>
                  </a:cubicBezTo>
                  <a:cubicBezTo>
                    <a:pt x="1019" y="2052"/>
                    <a:pt x="1040" y="2051"/>
                    <a:pt x="1061" y="2050"/>
                  </a:cubicBezTo>
                  <a:cubicBezTo>
                    <a:pt x="1624" y="2050"/>
                    <a:pt x="2074" y="1587"/>
                    <a:pt x="2074" y="1025"/>
                  </a:cubicBezTo>
                  <a:cubicBezTo>
                    <a:pt x="2074" y="462"/>
                    <a:pt x="1624" y="0"/>
                    <a:pt x="10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74"/>
            <p:cNvSpPr/>
            <p:nvPr/>
          </p:nvSpPr>
          <p:spPr>
            <a:xfrm>
              <a:off x="2306625" y="3843000"/>
              <a:ext cx="169975" cy="148100"/>
            </a:xfrm>
            <a:custGeom>
              <a:avLst/>
              <a:gdLst/>
              <a:ahLst/>
              <a:cxnLst/>
              <a:rect l="l" t="t" r="r" b="b"/>
              <a:pathLst>
                <a:path w="6799" h="5924" extrusionOk="0">
                  <a:moveTo>
                    <a:pt x="2963" y="0"/>
                  </a:moveTo>
                  <a:cubicBezTo>
                    <a:pt x="1325" y="0"/>
                    <a:pt x="1" y="1337"/>
                    <a:pt x="1" y="2974"/>
                  </a:cubicBezTo>
                  <a:cubicBezTo>
                    <a:pt x="1" y="4611"/>
                    <a:pt x="1325" y="5924"/>
                    <a:pt x="2963" y="5924"/>
                  </a:cubicBezTo>
                  <a:lnTo>
                    <a:pt x="6799" y="5924"/>
                  </a:lnTo>
                  <a:lnTo>
                    <a:pt x="6799" y="3249"/>
                  </a:lnTo>
                  <a:cubicBezTo>
                    <a:pt x="6799" y="1450"/>
                    <a:pt x="5349" y="0"/>
                    <a:pt x="3562" y="0"/>
                  </a:cubicBezTo>
                  <a:close/>
                </a:path>
              </a:pathLst>
            </a:custGeom>
            <a:solidFill>
              <a:srgbClr val="796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74"/>
            <p:cNvSpPr/>
            <p:nvPr/>
          </p:nvSpPr>
          <p:spPr>
            <a:xfrm>
              <a:off x="2335375" y="3873925"/>
              <a:ext cx="85950" cy="85925"/>
            </a:xfrm>
            <a:custGeom>
              <a:avLst/>
              <a:gdLst/>
              <a:ahLst/>
              <a:cxnLst/>
              <a:rect l="l" t="t" r="r" b="b"/>
              <a:pathLst>
                <a:path w="3438" h="3437" extrusionOk="0">
                  <a:moveTo>
                    <a:pt x="1725" y="0"/>
                  </a:moveTo>
                  <a:cubicBezTo>
                    <a:pt x="775" y="0"/>
                    <a:pt x="0" y="775"/>
                    <a:pt x="0" y="1725"/>
                  </a:cubicBezTo>
                  <a:cubicBezTo>
                    <a:pt x="0" y="2675"/>
                    <a:pt x="775" y="3437"/>
                    <a:pt x="1725" y="3437"/>
                  </a:cubicBezTo>
                  <a:cubicBezTo>
                    <a:pt x="2675" y="3437"/>
                    <a:pt x="3437" y="2675"/>
                    <a:pt x="3437" y="1725"/>
                  </a:cubicBezTo>
                  <a:cubicBezTo>
                    <a:pt x="3437" y="775"/>
                    <a:pt x="2675" y="0"/>
                    <a:pt x="1725" y="0"/>
                  </a:cubicBezTo>
                  <a:close/>
                </a:path>
              </a:pathLst>
            </a:custGeom>
            <a:solidFill>
              <a:srgbClr val="6357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74"/>
            <p:cNvSpPr/>
            <p:nvPr/>
          </p:nvSpPr>
          <p:spPr>
            <a:xfrm>
              <a:off x="2476600" y="3999200"/>
              <a:ext cx="1006925" cy="138725"/>
            </a:xfrm>
            <a:custGeom>
              <a:avLst/>
              <a:gdLst/>
              <a:ahLst/>
              <a:cxnLst/>
              <a:rect l="l" t="t" r="r" b="b"/>
              <a:pathLst>
                <a:path w="40277" h="5549" extrusionOk="0">
                  <a:moveTo>
                    <a:pt x="0" y="0"/>
                  </a:moveTo>
                  <a:lnTo>
                    <a:pt x="0" y="5549"/>
                  </a:lnTo>
                  <a:lnTo>
                    <a:pt x="40277" y="5549"/>
                  </a:lnTo>
                  <a:lnTo>
                    <a:pt x="40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74"/>
            <p:cNvSpPr/>
            <p:nvPr/>
          </p:nvSpPr>
          <p:spPr>
            <a:xfrm>
              <a:off x="2476600" y="4099475"/>
              <a:ext cx="1006925" cy="138750"/>
            </a:xfrm>
            <a:custGeom>
              <a:avLst/>
              <a:gdLst/>
              <a:ahLst/>
              <a:cxnLst/>
              <a:rect l="l" t="t" r="r" b="b"/>
              <a:pathLst>
                <a:path w="40277" h="5550" extrusionOk="0">
                  <a:moveTo>
                    <a:pt x="0" y="1"/>
                  </a:moveTo>
                  <a:lnTo>
                    <a:pt x="0" y="5549"/>
                  </a:lnTo>
                  <a:lnTo>
                    <a:pt x="2637" y="5549"/>
                  </a:lnTo>
                  <a:lnTo>
                    <a:pt x="2637" y="5424"/>
                  </a:lnTo>
                  <a:cubicBezTo>
                    <a:pt x="2637" y="4300"/>
                    <a:pt x="3537" y="3387"/>
                    <a:pt x="4661" y="3387"/>
                  </a:cubicBezTo>
                  <a:lnTo>
                    <a:pt x="35478" y="3387"/>
                  </a:lnTo>
                  <a:cubicBezTo>
                    <a:pt x="36590" y="3387"/>
                    <a:pt x="37503" y="4300"/>
                    <a:pt x="37503" y="5424"/>
                  </a:cubicBezTo>
                  <a:lnTo>
                    <a:pt x="37503" y="5549"/>
                  </a:lnTo>
                  <a:lnTo>
                    <a:pt x="40277" y="5549"/>
                  </a:lnTo>
                  <a:lnTo>
                    <a:pt x="40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74"/>
            <p:cNvSpPr/>
            <p:nvPr/>
          </p:nvSpPr>
          <p:spPr>
            <a:xfrm>
              <a:off x="3126725" y="3751850"/>
              <a:ext cx="93125" cy="108975"/>
            </a:xfrm>
            <a:custGeom>
              <a:avLst/>
              <a:gdLst/>
              <a:ahLst/>
              <a:cxnLst/>
              <a:rect l="l" t="t" r="r" b="b"/>
              <a:pathLst>
                <a:path w="3725" h="4359" extrusionOk="0">
                  <a:moveTo>
                    <a:pt x="1879" y="1"/>
                  </a:moveTo>
                  <a:cubicBezTo>
                    <a:pt x="1590" y="1"/>
                    <a:pt x="1293" y="158"/>
                    <a:pt x="1063" y="360"/>
                  </a:cubicBezTo>
                  <a:cubicBezTo>
                    <a:pt x="126" y="1147"/>
                    <a:pt x="1" y="2396"/>
                    <a:pt x="501" y="3496"/>
                  </a:cubicBezTo>
                  <a:cubicBezTo>
                    <a:pt x="613" y="3721"/>
                    <a:pt x="738" y="3946"/>
                    <a:pt x="875" y="4158"/>
                  </a:cubicBezTo>
                  <a:cubicBezTo>
                    <a:pt x="925" y="4221"/>
                    <a:pt x="975" y="4283"/>
                    <a:pt x="1025" y="4358"/>
                  </a:cubicBezTo>
                  <a:cubicBezTo>
                    <a:pt x="1338" y="4109"/>
                    <a:pt x="1675" y="3884"/>
                    <a:pt x="2000" y="3659"/>
                  </a:cubicBezTo>
                  <a:cubicBezTo>
                    <a:pt x="2600" y="3234"/>
                    <a:pt x="3175" y="2771"/>
                    <a:pt x="3725" y="2284"/>
                  </a:cubicBezTo>
                  <a:cubicBezTo>
                    <a:pt x="3512" y="1559"/>
                    <a:pt x="3125" y="897"/>
                    <a:pt x="2587" y="360"/>
                  </a:cubicBezTo>
                  <a:cubicBezTo>
                    <a:pt x="2463" y="222"/>
                    <a:pt x="2313" y="110"/>
                    <a:pt x="2138" y="47"/>
                  </a:cubicBezTo>
                  <a:cubicBezTo>
                    <a:pt x="2053" y="15"/>
                    <a:pt x="1967" y="1"/>
                    <a:pt x="18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74"/>
            <p:cNvSpPr/>
            <p:nvPr/>
          </p:nvSpPr>
          <p:spPr>
            <a:xfrm>
              <a:off x="3222025" y="3832250"/>
              <a:ext cx="23450" cy="74500"/>
            </a:xfrm>
            <a:custGeom>
              <a:avLst/>
              <a:gdLst/>
              <a:ahLst/>
              <a:cxnLst/>
              <a:rect l="l" t="t" r="r" b="b"/>
              <a:pathLst>
                <a:path w="938" h="2980" extrusionOk="0">
                  <a:moveTo>
                    <a:pt x="58" y="0"/>
                  </a:moveTo>
                  <a:cubicBezTo>
                    <a:pt x="51" y="0"/>
                    <a:pt x="44" y="2"/>
                    <a:pt x="38" y="5"/>
                  </a:cubicBezTo>
                  <a:cubicBezTo>
                    <a:pt x="13" y="18"/>
                    <a:pt x="0" y="55"/>
                    <a:pt x="13" y="68"/>
                  </a:cubicBezTo>
                  <a:cubicBezTo>
                    <a:pt x="425" y="992"/>
                    <a:pt x="700" y="1955"/>
                    <a:pt x="837" y="2942"/>
                  </a:cubicBezTo>
                  <a:cubicBezTo>
                    <a:pt x="837" y="2967"/>
                    <a:pt x="862" y="2979"/>
                    <a:pt x="887" y="2979"/>
                  </a:cubicBezTo>
                  <a:lnTo>
                    <a:pt x="900" y="2979"/>
                  </a:lnTo>
                  <a:cubicBezTo>
                    <a:pt x="925" y="2979"/>
                    <a:pt x="937" y="2954"/>
                    <a:pt x="937" y="2929"/>
                  </a:cubicBezTo>
                  <a:cubicBezTo>
                    <a:pt x="800" y="1930"/>
                    <a:pt x="513" y="955"/>
                    <a:pt x="100" y="30"/>
                  </a:cubicBezTo>
                  <a:cubicBezTo>
                    <a:pt x="91" y="12"/>
                    <a:pt x="75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74"/>
            <p:cNvSpPr/>
            <p:nvPr/>
          </p:nvSpPr>
          <p:spPr>
            <a:xfrm>
              <a:off x="3134050" y="3822275"/>
              <a:ext cx="17375" cy="38225"/>
            </a:xfrm>
            <a:custGeom>
              <a:avLst/>
              <a:gdLst/>
              <a:ahLst/>
              <a:cxnLst/>
              <a:rect l="l" t="t" r="r" b="b"/>
              <a:pathLst>
                <a:path w="695" h="1529" extrusionOk="0">
                  <a:moveTo>
                    <a:pt x="64" y="0"/>
                  </a:moveTo>
                  <a:cubicBezTo>
                    <a:pt x="34" y="0"/>
                    <a:pt x="0" y="29"/>
                    <a:pt x="8" y="67"/>
                  </a:cubicBezTo>
                  <a:cubicBezTo>
                    <a:pt x="145" y="567"/>
                    <a:pt x="345" y="1054"/>
                    <a:pt x="595" y="1504"/>
                  </a:cubicBezTo>
                  <a:cubicBezTo>
                    <a:pt x="607" y="1529"/>
                    <a:pt x="620" y="1529"/>
                    <a:pt x="645" y="1529"/>
                  </a:cubicBezTo>
                  <a:lnTo>
                    <a:pt x="670" y="1529"/>
                  </a:lnTo>
                  <a:cubicBezTo>
                    <a:pt x="695" y="1516"/>
                    <a:pt x="695" y="1479"/>
                    <a:pt x="682" y="1454"/>
                  </a:cubicBezTo>
                  <a:cubicBezTo>
                    <a:pt x="432" y="1004"/>
                    <a:pt x="245" y="529"/>
                    <a:pt x="108" y="42"/>
                  </a:cubicBezTo>
                  <a:cubicBezTo>
                    <a:pt x="103" y="12"/>
                    <a:pt x="84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74"/>
            <p:cNvSpPr/>
            <p:nvPr/>
          </p:nvSpPr>
          <p:spPr>
            <a:xfrm>
              <a:off x="2198850" y="3381250"/>
              <a:ext cx="265900" cy="265875"/>
            </a:xfrm>
            <a:custGeom>
              <a:avLst/>
              <a:gdLst/>
              <a:ahLst/>
              <a:cxnLst/>
              <a:rect l="l" t="t" r="r" b="b"/>
              <a:pathLst>
                <a:path w="10636" h="10635" extrusionOk="0">
                  <a:moveTo>
                    <a:pt x="5312" y="0"/>
                  </a:moveTo>
                  <a:cubicBezTo>
                    <a:pt x="2375" y="0"/>
                    <a:pt x="0" y="2374"/>
                    <a:pt x="0" y="5324"/>
                  </a:cubicBezTo>
                  <a:cubicBezTo>
                    <a:pt x="0" y="8260"/>
                    <a:pt x="2375" y="10635"/>
                    <a:pt x="5312" y="10635"/>
                  </a:cubicBezTo>
                  <a:cubicBezTo>
                    <a:pt x="8261" y="10635"/>
                    <a:pt x="10635" y="8260"/>
                    <a:pt x="10635" y="5324"/>
                  </a:cubicBezTo>
                  <a:cubicBezTo>
                    <a:pt x="10635" y="2374"/>
                    <a:pt x="8261" y="0"/>
                    <a:pt x="53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74"/>
            <p:cNvSpPr/>
            <p:nvPr/>
          </p:nvSpPr>
          <p:spPr>
            <a:xfrm>
              <a:off x="2230725" y="3453725"/>
              <a:ext cx="202150" cy="129975"/>
            </a:xfrm>
            <a:custGeom>
              <a:avLst/>
              <a:gdLst/>
              <a:ahLst/>
              <a:cxnLst/>
              <a:rect l="l" t="t" r="r" b="b"/>
              <a:pathLst>
                <a:path w="8086" h="5199" extrusionOk="0">
                  <a:moveTo>
                    <a:pt x="0" y="0"/>
                  </a:moveTo>
                  <a:lnTo>
                    <a:pt x="0" y="5199"/>
                  </a:lnTo>
                  <a:lnTo>
                    <a:pt x="8085" y="5199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74"/>
            <p:cNvSpPr/>
            <p:nvPr/>
          </p:nvSpPr>
          <p:spPr>
            <a:xfrm>
              <a:off x="2229475" y="3452550"/>
              <a:ext cx="204950" cy="35875"/>
            </a:xfrm>
            <a:custGeom>
              <a:avLst/>
              <a:gdLst/>
              <a:ahLst/>
              <a:cxnLst/>
              <a:rect l="l" t="t" r="r" b="b"/>
              <a:pathLst>
                <a:path w="8198" h="1435" extrusionOk="0">
                  <a:moveTo>
                    <a:pt x="50" y="0"/>
                  </a:moveTo>
                  <a:cubicBezTo>
                    <a:pt x="38" y="0"/>
                    <a:pt x="25" y="4"/>
                    <a:pt x="13" y="10"/>
                  </a:cubicBezTo>
                  <a:cubicBezTo>
                    <a:pt x="0" y="35"/>
                    <a:pt x="0" y="60"/>
                    <a:pt x="13" y="85"/>
                  </a:cubicBezTo>
                  <a:lnTo>
                    <a:pt x="1512" y="1422"/>
                  </a:lnTo>
                  <a:lnTo>
                    <a:pt x="1525" y="1434"/>
                  </a:lnTo>
                  <a:lnTo>
                    <a:pt x="6773" y="1409"/>
                  </a:lnTo>
                  <a:lnTo>
                    <a:pt x="6786" y="1409"/>
                  </a:lnTo>
                  <a:lnTo>
                    <a:pt x="8173" y="85"/>
                  </a:lnTo>
                  <a:cubicBezTo>
                    <a:pt x="8198" y="60"/>
                    <a:pt x="8198" y="35"/>
                    <a:pt x="8173" y="10"/>
                  </a:cubicBezTo>
                  <a:cubicBezTo>
                    <a:pt x="8167" y="4"/>
                    <a:pt x="8154" y="0"/>
                    <a:pt x="8140" y="0"/>
                  </a:cubicBezTo>
                  <a:cubicBezTo>
                    <a:pt x="8126" y="0"/>
                    <a:pt x="8110" y="4"/>
                    <a:pt x="8098" y="10"/>
                  </a:cubicBezTo>
                  <a:lnTo>
                    <a:pt x="6761" y="1309"/>
                  </a:lnTo>
                  <a:lnTo>
                    <a:pt x="1575" y="1347"/>
                  </a:lnTo>
                  <a:lnTo>
                    <a:pt x="88" y="10"/>
                  </a:lnTo>
                  <a:cubicBezTo>
                    <a:pt x="75" y="4"/>
                    <a:pt x="63" y="0"/>
                    <a:pt x="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74"/>
            <p:cNvSpPr/>
            <p:nvPr/>
          </p:nvSpPr>
          <p:spPr>
            <a:xfrm>
              <a:off x="2229000" y="3551200"/>
              <a:ext cx="205425" cy="33900"/>
            </a:xfrm>
            <a:custGeom>
              <a:avLst/>
              <a:gdLst/>
              <a:ahLst/>
              <a:cxnLst/>
              <a:rect l="l" t="t" r="r" b="b"/>
              <a:pathLst>
                <a:path w="8217" h="1356" extrusionOk="0">
                  <a:moveTo>
                    <a:pt x="6955" y="0"/>
                  </a:moveTo>
                  <a:lnTo>
                    <a:pt x="1106" y="313"/>
                  </a:lnTo>
                  <a:lnTo>
                    <a:pt x="1094" y="313"/>
                  </a:lnTo>
                  <a:lnTo>
                    <a:pt x="32" y="1275"/>
                  </a:lnTo>
                  <a:cubicBezTo>
                    <a:pt x="0" y="1306"/>
                    <a:pt x="39" y="1356"/>
                    <a:pt x="82" y="1356"/>
                  </a:cubicBezTo>
                  <a:cubicBezTo>
                    <a:pt x="90" y="1356"/>
                    <a:pt x="99" y="1354"/>
                    <a:pt x="107" y="1350"/>
                  </a:cubicBezTo>
                  <a:lnTo>
                    <a:pt x="1131" y="413"/>
                  </a:lnTo>
                  <a:lnTo>
                    <a:pt x="6905" y="100"/>
                  </a:lnTo>
                  <a:lnTo>
                    <a:pt x="8117" y="1337"/>
                  </a:lnTo>
                  <a:cubicBezTo>
                    <a:pt x="8126" y="1346"/>
                    <a:pt x="8135" y="1355"/>
                    <a:pt x="8143" y="1355"/>
                  </a:cubicBezTo>
                  <a:cubicBezTo>
                    <a:pt x="8147" y="1355"/>
                    <a:pt x="8151" y="1354"/>
                    <a:pt x="8154" y="1350"/>
                  </a:cubicBezTo>
                  <a:cubicBezTo>
                    <a:pt x="8158" y="1354"/>
                    <a:pt x="8163" y="1355"/>
                    <a:pt x="8168" y="1355"/>
                  </a:cubicBezTo>
                  <a:cubicBezTo>
                    <a:pt x="8181" y="1355"/>
                    <a:pt x="8196" y="1346"/>
                    <a:pt x="8204" y="1337"/>
                  </a:cubicBezTo>
                  <a:cubicBezTo>
                    <a:pt x="8217" y="1325"/>
                    <a:pt x="8217" y="1287"/>
                    <a:pt x="8204" y="1275"/>
                  </a:cubicBezTo>
                  <a:lnTo>
                    <a:pt x="69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74"/>
            <p:cNvSpPr/>
            <p:nvPr/>
          </p:nvSpPr>
          <p:spPr>
            <a:xfrm>
              <a:off x="2250700" y="3471525"/>
              <a:ext cx="162175" cy="94375"/>
            </a:xfrm>
            <a:custGeom>
              <a:avLst/>
              <a:gdLst/>
              <a:ahLst/>
              <a:cxnLst/>
              <a:rect l="l" t="t" r="r" b="b"/>
              <a:pathLst>
                <a:path w="6487" h="3775" extrusionOk="0">
                  <a:moveTo>
                    <a:pt x="1" y="1"/>
                  </a:moveTo>
                  <a:lnTo>
                    <a:pt x="1" y="3775"/>
                  </a:lnTo>
                  <a:lnTo>
                    <a:pt x="6487" y="3775"/>
                  </a:lnTo>
                  <a:lnTo>
                    <a:pt x="64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74"/>
            <p:cNvSpPr/>
            <p:nvPr/>
          </p:nvSpPr>
          <p:spPr>
            <a:xfrm>
              <a:off x="2294290" y="3485372"/>
              <a:ext cx="32525" cy="27925"/>
            </a:xfrm>
            <a:custGeom>
              <a:avLst/>
              <a:gdLst/>
              <a:ahLst/>
              <a:cxnLst/>
              <a:rect l="l" t="t" r="r" b="b"/>
              <a:pathLst>
                <a:path w="1301" h="1117" extrusionOk="0">
                  <a:moveTo>
                    <a:pt x="750" y="1"/>
                  </a:moveTo>
                  <a:cubicBezTo>
                    <a:pt x="251" y="1"/>
                    <a:pt x="1" y="601"/>
                    <a:pt x="350" y="951"/>
                  </a:cubicBezTo>
                  <a:cubicBezTo>
                    <a:pt x="465" y="1065"/>
                    <a:pt x="607" y="1117"/>
                    <a:pt x="745" y="1117"/>
                  </a:cubicBezTo>
                  <a:cubicBezTo>
                    <a:pt x="1029" y="1117"/>
                    <a:pt x="1300" y="899"/>
                    <a:pt x="1300" y="563"/>
                  </a:cubicBezTo>
                  <a:cubicBezTo>
                    <a:pt x="1300" y="251"/>
                    <a:pt x="1050" y="1"/>
                    <a:pt x="7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74"/>
            <p:cNvSpPr/>
            <p:nvPr/>
          </p:nvSpPr>
          <p:spPr>
            <a:xfrm>
              <a:off x="2261886" y="3502371"/>
              <a:ext cx="139675" cy="53285"/>
            </a:xfrm>
            <a:custGeom>
              <a:avLst/>
              <a:gdLst/>
              <a:ahLst/>
              <a:cxnLst/>
              <a:rect l="l" t="t" r="r" b="b"/>
              <a:pathLst>
                <a:path w="7025" h="2680" extrusionOk="0">
                  <a:moveTo>
                    <a:pt x="5561" y="1"/>
                  </a:moveTo>
                  <a:cubicBezTo>
                    <a:pt x="4774" y="1"/>
                    <a:pt x="4094" y="760"/>
                    <a:pt x="3288" y="817"/>
                  </a:cubicBezTo>
                  <a:cubicBezTo>
                    <a:pt x="3251" y="820"/>
                    <a:pt x="3215" y="821"/>
                    <a:pt x="3179" y="821"/>
                  </a:cubicBezTo>
                  <a:cubicBezTo>
                    <a:pt x="2853" y="821"/>
                    <a:pt x="2526" y="730"/>
                    <a:pt x="2200" y="730"/>
                  </a:cubicBezTo>
                  <a:cubicBezTo>
                    <a:pt x="1276" y="730"/>
                    <a:pt x="551" y="1517"/>
                    <a:pt x="1" y="2255"/>
                  </a:cubicBezTo>
                  <a:lnTo>
                    <a:pt x="6949" y="2679"/>
                  </a:lnTo>
                  <a:cubicBezTo>
                    <a:pt x="6987" y="2142"/>
                    <a:pt x="7024" y="1592"/>
                    <a:pt x="6849" y="1080"/>
                  </a:cubicBezTo>
                  <a:cubicBezTo>
                    <a:pt x="6687" y="580"/>
                    <a:pt x="6287" y="105"/>
                    <a:pt x="5762" y="18"/>
                  </a:cubicBezTo>
                  <a:cubicBezTo>
                    <a:pt x="5694" y="6"/>
                    <a:pt x="5627" y="1"/>
                    <a:pt x="55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74"/>
            <p:cNvSpPr/>
            <p:nvPr/>
          </p:nvSpPr>
          <p:spPr>
            <a:xfrm>
              <a:off x="3416025" y="3385625"/>
              <a:ext cx="265900" cy="266200"/>
            </a:xfrm>
            <a:custGeom>
              <a:avLst/>
              <a:gdLst/>
              <a:ahLst/>
              <a:cxnLst/>
              <a:rect l="l" t="t" r="r" b="b"/>
              <a:pathLst>
                <a:path w="10636" h="10648" extrusionOk="0">
                  <a:moveTo>
                    <a:pt x="5312" y="0"/>
                  </a:moveTo>
                  <a:cubicBezTo>
                    <a:pt x="2375" y="0"/>
                    <a:pt x="1" y="2387"/>
                    <a:pt x="1" y="5324"/>
                  </a:cubicBezTo>
                  <a:cubicBezTo>
                    <a:pt x="1" y="8260"/>
                    <a:pt x="2375" y="10647"/>
                    <a:pt x="5312" y="10647"/>
                  </a:cubicBezTo>
                  <a:cubicBezTo>
                    <a:pt x="8261" y="10647"/>
                    <a:pt x="10635" y="8260"/>
                    <a:pt x="10635" y="5324"/>
                  </a:cubicBezTo>
                  <a:cubicBezTo>
                    <a:pt x="10635" y="2387"/>
                    <a:pt x="8261" y="0"/>
                    <a:pt x="53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74"/>
            <p:cNvSpPr/>
            <p:nvPr/>
          </p:nvSpPr>
          <p:spPr>
            <a:xfrm>
              <a:off x="3477275" y="3460900"/>
              <a:ext cx="196825" cy="97200"/>
            </a:xfrm>
            <a:custGeom>
              <a:avLst/>
              <a:gdLst/>
              <a:ahLst/>
              <a:cxnLst/>
              <a:rect l="l" t="t" r="r" b="b"/>
              <a:pathLst>
                <a:path w="7873" h="3888" extrusionOk="0">
                  <a:moveTo>
                    <a:pt x="1462" y="1"/>
                  </a:moveTo>
                  <a:lnTo>
                    <a:pt x="12" y="301"/>
                  </a:lnTo>
                  <a:cubicBezTo>
                    <a:pt x="0" y="426"/>
                    <a:pt x="0" y="538"/>
                    <a:pt x="0" y="613"/>
                  </a:cubicBezTo>
                  <a:cubicBezTo>
                    <a:pt x="0" y="1688"/>
                    <a:pt x="625" y="2850"/>
                    <a:pt x="925" y="3887"/>
                  </a:cubicBezTo>
                  <a:lnTo>
                    <a:pt x="1437" y="3787"/>
                  </a:lnTo>
                  <a:cubicBezTo>
                    <a:pt x="1425" y="3700"/>
                    <a:pt x="1400" y="3600"/>
                    <a:pt x="1375" y="3512"/>
                  </a:cubicBezTo>
                  <a:cubicBezTo>
                    <a:pt x="1237" y="3050"/>
                    <a:pt x="1187" y="2575"/>
                    <a:pt x="1200" y="2100"/>
                  </a:cubicBezTo>
                  <a:cubicBezTo>
                    <a:pt x="1949" y="2100"/>
                    <a:pt x="2624" y="3062"/>
                    <a:pt x="3337" y="3275"/>
                  </a:cubicBezTo>
                  <a:cubicBezTo>
                    <a:pt x="3424" y="3300"/>
                    <a:pt x="3524" y="3325"/>
                    <a:pt x="3612" y="3337"/>
                  </a:cubicBezTo>
                  <a:lnTo>
                    <a:pt x="6911" y="2663"/>
                  </a:lnTo>
                  <a:cubicBezTo>
                    <a:pt x="7873" y="1988"/>
                    <a:pt x="5873" y="1575"/>
                    <a:pt x="5211" y="1525"/>
                  </a:cubicBezTo>
                  <a:cubicBezTo>
                    <a:pt x="5124" y="1975"/>
                    <a:pt x="4749" y="2313"/>
                    <a:pt x="4286" y="2350"/>
                  </a:cubicBezTo>
                  <a:cubicBezTo>
                    <a:pt x="4250" y="2353"/>
                    <a:pt x="4214" y="2354"/>
                    <a:pt x="4178" y="2354"/>
                  </a:cubicBezTo>
                  <a:cubicBezTo>
                    <a:pt x="3608" y="2354"/>
                    <a:pt x="3176" y="1986"/>
                    <a:pt x="2812" y="1550"/>
                  </a:cubicBezTo>
                  <a:cubicBezTo>
                    <a:pt x="2374" y="1050"/>
                    <a:pt x="1949" y="488"/>
                    <a:pt x="1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74"/>
            <p:cNvSpPr/>
            <p:nvPr/>
          </p:nvSpPr>
          <p:spPr>
            <a:xfrm>
              <a:off x="3469450" y="3481525"/>
              <a:ext cx="191550" cy="98425"/>
            </a:xfrm>
            <a:custGeom>
              <a:avLst/>
              <a:gdLst/>
              <a:ahLst/>
              <a:cxnLst/>
              <a:rect l="l" t="t" r="r" b="b"/>
              <a:pathLst>
                <a:path w="7662" h="3937" extrusionOk="0">
                  <a:moveTo>
                    <a:pt x="363" y="1"/>
                  </a:moveTo>
                  <a:cubicBezTo>
                    <a:pt x="301" y="175"/>
                    <a:pt x="251" y="350"/>
                    <a:pt x="213" y="538"/>
                  </a:cubicBezTo>
                  <a:cubicBezTo>
                    <a:pt x="1" y="1588"/>
                    <a:pt x="375" y="2850"/>
                    <a:pt x="463" y="3937"/>
                  </a:cubicBezTo>
                  <a:lnTo>
                    <a:pt x="988" y="3937"/>
                  </a:lnTo>
                  <a:cubicBezTo>
                    <a:pt x="1000" y="3837"/>
                    <a:pt x="1000" y="3750"/>
                    <a:pt x="988" y="3662"/>
                  </a:cubicBezTo>
                  <a:cubicBezTo>
                    <a:pt x="950" y="3175"/>
                    <a:pt x="988" y="2700"/>
                    <a:pt x="1100" y="2237"/>
                  </a:cubicBezTo>
                  <a:cubicBezTo>
                    <a:pt x="1825" y="2387"/>
                    <a:pt x="2300" y="3462"/>
                    <a:pt x="2962" y="3824"/>
                  </a:cubicBezTo>
                  <a:cubicBezTo>
                    <a:pt x="3037" y="3862"/>
                    <a:pt x="3125" y="3899"/>
                    <a:pt x="3212" y="3937"/>
                  </a:cubicBezTo>
                  <a:lnTo>
                    <a:pt x="6586" y="3937"/>
                  </a:lnTo>
                  <a:cubicBezTo>
                    <a:pt x="7661" y="3462"/>
                    <a:pt x="5787" y="2650"/>
                    <a:pt x="5149" y="2462"/>
                  </a:cubicBezTo>
                  <a:cubicBezTo>
                    <a:pt x="4992" y="2845"/>
                    <a:pt x="4621" y="3096"/>
                    <a:pt x="4210" y="3096"/>
                  </a:cubicBezTo>
                  <a:cubicBezTo>
                    <a:pt x="4165" y="3096"/>
                    <a:pt x="4120" y="3093"/>
                    <a:pt x="4075" y="3087"/>
                  </a:cubicBezTo>
                  <a:cubicBezTo>
                    <a:pt x="3450" y="3012"/>
                    <a:pt x="3075" y="2537"/>
                    <a:pt x="2787" y="2025"/>
                  </a:cubicBezTo>
                  <a:cubicBezTo>
                    <a:pt x="2425" y="1363"/>
                    <a:pt x="2075" y="625"/>
                    <a:pt x="16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74"/>
            <p:cNvSpPr/>
            <p:nvPr/>
          </p:nvSpPr>
          <p:spPr>
            <a:xfrm>
              <a:off x="2199150" y="3821425"/>
              <a:ext cx="110625" cy="92825"/>
            </a:xfrm>
            <a:custGeom>
              <a:avLst/>
              <a:gdLst/>
              <a:ahLst/>
              <a:cxnLst/>
              <a:rect l="l" t="t" r="r" b="b"/>
              <a:pathLst>
                <a:path w="4425" h="3713" extrusionOk="0">
                  <a:moveTo>
                    <a:pt x="2513" y="1"/>
                  </a:moveTo>
                  <a:lnTo>
                    <a:pt x="1" y="13"/>
                  </a:lnTo>
                  <a:lnTo>
                    <a:pt x="1" y="213"/>
                  </a:lnTo>
                  <a:lnTo>
                    <a:pt x="2513" y="201"/>
                  </a:lnTo>
                  <a:lnTo>
                    <a:pt x="2525" y="201"/>
                  </a:lnTo>
                  <a:cubicBezTo>
                    <a:pt x="3363" y="201"/>
                    <a:pt x="3987" y="788"/>
                    <a:pt x="4025" y="1588"/>
                  </a:cubicBezTo>
                  <a:lnTo>
                    <a:pt x="4212" y="3712"/>
                  </a:lnTo>
                  <a:lnTo>
                    <a:pt x="4425" y="3687"/>
                  </a:lnTo>
                  <a:lnTo>
                    <a:pt x="4225" y="1563"/>
                  </a:lnTo>
                  <a:cubicBezTo>
                    <a:pt x="4187" y="663"/>
                    <a:pt x="3475" y="1"/>
                    <a:pt x="2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74"/>
            <p:cNvSpPr/>
            <p:nvPr/>
          </p:nvSpPr>
          <p:spPr>
            <a:xfrm>
              <a:off x="2249150" y="3804875"/>
              <a:ext cx="276825" cy="276825"/>
            </a:xfrm>
            <a:custGeom>
              <a:avLst/>
              <a:gdLst/>
              <a:ahLst/>
              <a:cxnLst/>
              <a:rect l="l" t="t" r="r" b="b"/>
              <a:pathLst>
                <a:path w="11073" h="11073" extrusionOk="0">
                  <a:moveTo>
                    <a:pt x="5536" y="1"/>
                  </a:moveTo>
                  <a:cubicBezTo>
                    <a:pt x="2475" y="1"/>
                    <a:pt x="0" y="2487"/>
                    <a:pt x="0" y="5537"/>
                  </a:cubicBezTo>
                  <a:cubicBezTo>
                    <a:pt x="0" y="8598"/>
                    <a:pt x="2475" y="11073"/>
                    <a:pt x="5536" y="11073"/>
                  </a:cubicBezTo>
                  <a:cubicBezTo>
                    <a:pt x="8598" y="11073"/>
                    <a:pt x="11072" y="8598"/>
                    <a:pt x="11072" y="5537"/>
                  </a:cubicBezTo>
                  <a:cubicBezTo>
                    <a:pt x="11072" y="2487"/>
                    <a:pt x="8598" y="1"/>
                    <a:pt x="5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74"/>
            <p:cNvSpPr/>
            <p:nvPr/>
          </p:nvSpPr>
          <p:spPr>
            <a:xfrm>
              <a:off x="2265700" y="3757075"/>
              <a:ext cx="276825" cy="276825"/>
            </a:xfrm>
            <a:custGeom>
              <a:avLst/>
              <a:gdLst/>
              <a:ahLst/>
              <a:cxnLst/>
              <a:rect l="l" t="t" r="r" b="b"/>
              <a:pathLst>
                <a:path w="11073" h="11073" extrusionOk="0">
                  <a:moveTo>
                    <a:pt x="5537" y="1"/>
                  </a:moveTo>
                  <a:cubicBezTo>
                    <a:pt x="2475" y="1"/>
                    <a:pt x="1" y="2475"/>
                    <a:pt x="1" y="5537"/>
                  </a:cubicBezTo>
                  <a:cubicBezTo>
                    <a:pt x="1" y="8598"/>
                    <a:pt x="2475" y="11073"/>
                    <a:pt x="5537" y="11073"/>
                  </a:cubicBezTo>
                  <a:cubicBezTo>
                    <a:pt x="8598" y="11073"/>
                    <a:pt x="11073" y="8598"/>
                    <a:pt x="11073" y="5537"/>
                  </a:cubicBezTo>
                  <a:cubicBezTo>
                    <a:pt x="11073" y="2475"/>
                    <a:pt x="8598" y="1"/>
                    <a:pt x="5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74"/>
            <p:cNvSpPr/>
            <p:nvPr/>
          </p:nvSpPr>
          <p:spPr>
            <a:xfrm>
              <a:off x="2296625" y="3794925"/>
              <a:ext cx="191225" cy="170625"/>
            </a:xfrm>
            <a:custGeom>
              <a:avLst/>
              <a:gdLst/>
              <a:ahLst/>
              <a:cxnLst/>
              <a:rect l="l" t="t" r="r" b="b"/>
              <a:pathLst>
                <a:path w="7649" h="6825" extrusionOk="0">
                  <a:moveTo>
                    <a:pt x="5409" y="1"/>
                  </a:moveTo>
                  <a:cubicBezTo>
                    <a:pt x="4682" y="1"/>
                    <a:pt x="4006" y="443"/>
                    <a:pt x="3350" y="811"/>
                  </a:cubicBezTo>
                  <a:cubicBezTo>
                    <a:pt x="2838" y="1086"/>
                    <a:pt x="2300" y="1323"/>
                    <a:pt x="1763" y="1511"/>
                  </a:cubicBezTo>
                  <a:cubicBezTo>
                    <a:pt x="1426" y="1611"/>
                    <a:pt x="1101" y="1748"/>
                    <a:pt x="813" y="1923"/>
                  </a:cubicBezTo>
                  <a:cubicBezTo>
                    <a:pt x="1" y="2485"/>
                    <a:pt x="1" y="3698"/>
                    <a:pt x="188" y="4547"/>
                  </a:cubicBezTo>
                  <a:cubicBezTo>
                    <a:pt x="276" y="4997"/>
                    <a:pt x="438" y="5422"/>
                    <a:pt x="688" y="5797"/>
                  </a:cubicBezTo>
                  <a:cubicBezTo>
                    <a:pt x="1163" y="6455"/>
                    <a:pt x="1973" y="6825"/>
                    <a:pt x="2789" y="6825"/>
                  </a:cubicBezTo>
                  <a:cubicBezTo>
                    <a:pt x="2918" y="6825"/>
                    <a:pt x="3047" y="6816"/>
                    <a:pt x="3175" y="6797"/>
                  </a:cubicBezTo>
                  <a:cubicBezTo>
                    <a:pt x="4100" y="6622"/>
                    <a:pt x="4925" y="6060"/>
                    <a:pt x="5399" y="5235"/>
                  </a:cubicBezTo>
                  <a:cubicBezTo>
                    <a:pt x="5662" y="4785"/>
                    <a:pt x="5812" y="4248"/>
                    <a:pt x="6112" y="3823"/>
                  </a:cubicBezTo>
                  <a:cubicBezTo>
                    <a:pt x="6799" y="2885"/>
                    <a:pt x="7649" y="2011"/>
                    <a:pt x="6862" y="786"/>
                  </a:cubicBezTo>
                  <a:cubicBezTo>
                    <a:pt x="6624" y="424"/>
                    <a:pt x="6274" y="161"/>
                    <a:pt x="5862" y="49"/>
                  </a:cubicBezTo>
                  <a:cubicBezTo>
                    <a:pt x="5774" y="36"/>
                    <a:pt x="5687" y="11"/>
                    <a:pt x="5599" y="11"/>
                  </a:cubicBezTo>
                  <a:cubicBezTo>
                    <a:pt x="5536" y="4"/>
                    <a:pt x="5472" y="1"/>
                    <a:pt x="5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74"/>
            <p:cNvSpPr/>
            <p:nvPr/>
          </p:nvSpPr>
          <p:spPr>
            <a:xfrm>
              <a:off x="2314750" y="3787775"/>
              <a:ext cx="304025" cy="276675"/>
            </a:xfrm>
            <a:custGeom>
              <a:avLst/>
              <a:gdLst/>
              <a:ahLst/>
              <a:cxnLst/>
              <a:rect l="l" t="t" r="r" b="b"/>
              <a:pathLst>
                <a:path w="12161" h="11067" extrusionOk="0">
                  <a:moveTo>
                    <a:pt x="6080" y="0"/>
                  </a:moveTo>
                  <a:cubicBezTo>
                    <a:pt x="4662" y="0"/>
                    <a:pt x="3244" y="541"/>
                    <a:pt x="2163" y="1622"/>
                  </a:cubicBezTo>
                  <a:cubicBezTo>
                    <a:pt x="1" y="3784"/>
                    <a:pt x="1" y="7283"/>
                    <a:pt x="2163" y="9445"/>
                  </a:cubicBezTo>
                  <a:cubicBezTo>
                    <a:pt x="3244" y="10526"/>
                    <a:pt x="4662" y="11066"/>
                    <a:pt x="6080" y="11066"/>
                  </a:cubicBezTo>
                  <a:cubicBezTo>
                    <a:pt x="7499" y="11066"/>
                    <a:pt x="8917" y="10526"/>
                    <a:pt x="9998" y="9445"/>
                  </a:cubicBezTo>
                  <a:cubicBezTo>
                    <a:pt x="12160" y="7283"/>
                    <a:pt x="12160" y="3784"/>
                    <a:pt x="9998" y="1622"/>
                  </a:cubicBezTo>
                  <a:cubicBezTo>
                    <a:pt x="8917" y="541"/>
                    <a:pt x="7499" y="0"/>
                    <a:pt x="6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74"/>
            <p:cNvSpPr/>
            <p:nvPr/>
          </p:nvSpPr>
          <p:spPr>
            <a:xfrm>
              <a:off x="2466500" y="3873475"/>
              <a:ext cx="76025" cy="93625"/>
            </a:xfrm>
            <a:custGeom>
              <a:avLst/>
              <a:gdLst/>
              <a:ahLst/>
              <a:cxnLst/>
              <a:rect l="l" t="t" r="r" b="b"/>
              <a:pathLst>
                <a:path w="3041" h="3745" extrusionOk="0">
                  <a:moveTo>
                    <a:pt x="1429" y="1"/>
                  </a:moveTo>
                  <a:cubicBezTo>
                    <a:pt x="1016" y="1"/>
                    <a:pt x="622" y="156"/>
                    <a:pt x="254" y="356"/>
                  </a:cubicBezTo>
                  <a:cubicBezTo>
                    <a:pt x="1" y="488"/>
                    <a:pt x="126" y="931"/>
                    <a:pt x="365" y="931"/>
                  </a:cubicBezTo>
                  <a:cubicBezTo>
                    <a:pt x="397" y="931"/>
                    <a:pt x="431" y="923"/>
                    <a:pt x="466" y="906"/>
                  </a:cubicBezTo>
                  <a:cubicBezTo>
                    <a:pt x="786" y="730"/>
                    <a:pt x="998" y="505"/>
                    <a:pt x="1326" y="505"/>
                  </a:cubicBezTo>
                  <a:cubicBezTo>
                    <a:pt x="1370" y="505"/>
                    <a:pt x="1417" y="509"/>
                    <a:pt x="1466" y="518"/>
                  </a:cubicBezTo>
                  <a:cubicBezTo>
                    <a:pt x="1841" y="593"/>
                    <a:pt x="2004" y="643"/>
                    <a:pt x="2254" y="1268"/>
                  </a:cubicBezTo>
                  <a:cubicBezTo>
                    <a:pt x="2391" y="1618"/>
                    <a:pt x="2566" y="2243"/>
                    <a:pt x="2391" y="2568"/>
                  </a:cubicBezTo>
                  <a:cubicBezTo>
                    <a:pt x="2179" y="2943"/>
                    <a:pt x="1754" y="3105"/>
                    <a:pt x="1379" y="3155"/>
                  </a:cubicBezTo>
                  <a:cubicBezTo>
                    <a:pt x="1076" y="3203"/>
                    <a:pt x="1137" y="3744"/>
                    <a:pt x="1436" y="3744"/>
                  </a:cubicBezTo>
                  <a:cubicBezTo>
                    <a:pt x="1446" y="3744"/>
                    <a:pt x="1456" y="3743"/>
                    <a:pt x="1466" y="3742"/>
                  </a:cubicBezTo>
                  <a:cubicBezTo>
                    <a:pt x="1891" y="3692"/>
                    <a:pt x="2291" y="3505"/>
                    <a:pt x="2591" y="3205"/>
                  </a:cubicBezTo>
                  <a:cubicBezTo>
                    <a:pt x="2891" y="2868"/>
                    <a:pt x="3041" y="2418"/>
                    <a:pt x="3016" y="1968"/>
                  </a:cubicBezTo>
                  <a:cubicBezTo>
                    <a:pt x="3016" y="1518"/>
                    <a:pt x="2891" y="1068"/>
                    <a:pt x="2666" y="681"/>
                  </a:cubicBezTo>
                  <a:cubicBezTo>
                    <a:pt x="2441" y="331"/>
                    <a:pt x="2079" y="93"/>
                    <a:pt x="1666" y="18"/>
                  </a:cubicBezTo>
                  <a:cubicBezTo>
                    <a:pt x="1586" y="6"/>
                    <a:pt x="1507" y="1"/>
                    <a:pt x="1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74"/>
            <p:cNvSpPr/>
            <p:nvPr/>
          </p:nvSpPr>
          <p:spPr>
            <a:xfrm>
              <a:off x="2439725" y="3849175"/>
              <a:ext cx="20100" cy="17025"/>
            </a:xfrm>
            <a:custGeom>
              <a:avLst/>
              <a:gdLst/>
              <a:ahLst/>
              <a:cxnLst/>
              <a:rect l="l" t="t" r="r" b="b"/>
              <a:pathLst>
                <a:path w="804" h="681" extrusionOk="0">
                  <a:moveTo>
                    <a:pt x="444" y="0"/>
                  </a:moveTo>
                  <a:cubicBezTo>
                    <a:pt x="430" y="0"/>
                    <a:pt x="415" y="1"/>
                    <a:pt x="400" y="3"/>
                  </a:cubicBezTo>
                  <a:cubicBezTo>
                    <a:pt x="100" y="53"/>
                    <a:pt x="0" y="428"/>
                    <a:pt x="238" y="615"/>
                  </a:cubicBezTo>
                  <a:cubicBezTo>
                    <a:pt x="299" y="660"/>
                    <a:pt x="367" y="681"/>
                    <a:pt x="433" y="681"/>
                  </a:cubicBezTo>
                  <a:cubicBezTo>
                    <a:pt x="624" y="681"/>
                    <a:pt x="803" y="513"/>
                    <a:pt x="775" y="290"/>
                  </a:cubicBezTo>
                  <a:cubicBezTo>
                    <a:pt x="752" y="129"/>
                    <a:pt x="613" y="0"/>
                    <a:pt x="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74"/>
            <p:cNvSpPr/>
            <p:nvPr/>
          </p:nvSpPr>
          <p:spPr>
            <a:xfrm>
              <a:off x="2389425" y="3883300"/>
              <a:ext cx="38450" cy="39375"/>
            </a:xfrm>
            <a:custGeom>
              <a:avLst/>
              <a:gdLst/>
              <a:ahLst/>
              <a:cxnLst/>
              <a:rect l="l" t="t" r="r" b="b"/>
              <a:pathLst>
                <a:path w="1538" h="1575" extrusionOk="0">
                  <a:moveTo>
                    <a:pt x="1538" y="0"/>
                  </a:moveTo>
                  <a:lnTo>
                    <a:pt x="0" y="213"/>
                  </a:lnTo>
                  <a:lnTo>
                    <a:pt x="1238" y="1575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74"/>
            <p:cNvSpPr/>
            <p:nvPr/>
          </p:nvSpPr>
          <p:spPr>
            <a:xfrm>
              <a:off x="2407225" y="3857200"/>
              <a:ext cx="121550" cy="142025"/>
            </a:xfrm>
            <a:custGeom>
              <a:avLst/>
              <a:gdLst/>
              <a:ahLst/>
              <a:cxnLst/>
              <a:rect l="l" t="t" r="r" b="b"/>
              <a:pathLst>
                <a:path w="4862" h="5681" extrusionOk="0">
                  <a:moveTo>
                    <a:pt x="1950" y="1"/>
                  </a:moveTo>
                  <a:cubicBezTo>
                    <a:pt x="1863" y="1"/>
                    <a:pt x="1776" y="7"/>
                    <a:pt x="1688" y="19"/>
                  </a:cubicBezTo>
                  <a:cubicBezTo>
                    <a:pt x="713" y="144"/>
                    <a:pt x="1" y="1044"/>
                    <a:pt x="26" y="2094"/>
                  </a:cubicBezTo>
                  <a:lnTo>
                    <a:pt x="101" y="5680"/>
                  </a:lnTo>
                  <a:lnTo>
                    <a:pt x="4862" y="5031"/>
                  </a:lnTo>
                  <a:lnTo>
                    <a:pt x="3837" y="1494"/>
                  </a:lnTo>
                  <a:cubicBezTo>
                    <a:pt x="3576" y="598"/>
                    <a:pt x="2801" y="1"/>
                    <a:pt x="19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74"/>
            <p:cNvSpPr/>
            <p:nvPr/>
          </p:nvSpPr>
          <p:spPr>
            <a:xfrm>
              <a:off x="2402575" y="3980725"/>
              <a:ext cx="134075" cy="32000"/>
            </a:xfrm>
            <a:custGeom>
              <a:avLst/>
              <a:gdLst/>
              <a:ahLst/>
              <a:cxnLst/>
              <a:rect l="l" t="t" r="r" b="b"/>
              <a:pathLst>
                <a:path w="5363" h="1280" extrusionOk="0">
                  <a:moveTo>
                    <a:pt x="4942" y="1"/>
                  </a:moveTo>
                  <a:cubicBezTo>
                    <a:pt x="4932" y="1"/>
                    <a:pt x="4921" y="1"/>
                    <a:pt x="4910" y="2"/>
                  </a:cubicBezTo>
                  <a:lnTo>
                    <a:pt x="349" y="627"/>
                  </a:lnTo>
                  <a:cubicBezTo>
                    <a:pt x="0" y="675"/>
                    <a:pt x="68" y="1280"/>
                    <a:pt x="398" y="1280"/>
                  </a:cubicBezTo>
                  <a:cubicBezTo>
                    <a:pt x="410" y="1280"/>
                    <a:pt x="423" y="1279"/>
                    <a:pt x="437" y="1277"/>
                  </a:cubicBezTo>
                  <a:lnTo>
                    <a:pt x="4998" y="652"/>
                  </a:lnTo>
                  <a:cubicBezTo>
                    <a:pt x="5362" y="603"/>
                    <a:pt x="5290" y="1"/>
                    <a:pt x="4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74"/>
            <p:cNvSpPr/>
            <p:nvPr/>
          </p:nvSpPr>
          <p:spPr>
            <a:xfrm>
              <a:off x="2410350" y="3872975"/>
              <a:ext cx="84700" cy="13775"/>
            </a:xfrm>
            <a:custGeom>
              <a:avLst/>
              <a:gdLst/>
              <a:ahLst/>
              <a:cxnLst/>
              <a:rect l="l" t="t" r="r" b="b"/>
              <a:pathLst>
                <a:path w="3388" h="551" extrusionOk="0">
                  <a:moveTo>
                    <a:pt x="3325" y="1"/>
                  </a:moveTo>
                  <a:lnTo>
                    <a:pt x="38" y="451"/>
                  </a:lnTo>
                  <a:cubicBezTo>
                    <a:pt x="13" y="463"/>
                    <a:pt x="1" y="488"/>
                    <a:pt x="1" y="513"/>
                  </a:cubicBezTo>
                  <a:cubicBezTo>
                    <a:pt x="1" y="538"/>
                    <a:pt x="26" y="551"/>
                    <a:pt x="51" y="551"/>
                  </a:cubicBezTo>
                  <a:lnTo>
                    <a:pt x="3337" y="101"/>
                  </a:lnTo>
                  <a:cubicBezTo>
                    <a:pt x="3362" y="101"/>
                    <a:pt x="3387" y="76"/>
                    <a:pt x="3375" y="51"/>
                  </a:cubicBezTo>
                  <a:cubicBezTo>
                    <a:pt x="3375" y="13"/>
                    <a:pt x="3350" y="1"/>
                    <a:pt x="3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74"/>
            <p:cNvSpPr/>
            <p:nvPr/>
          </p:nvSpPr>
          <p:spPr>
            <a:xfrm>
              <a:off x="2433475" y="3972650"/>
              <a:ext cx="21575" cy="5025"/>
            </a:xfrm>
            <a:custGeom>
              <a:avLst/>
              <a:gdLst/>
              <a:ahLst/>
              <a:cxnLst/>
              <a:rect l="l" t="t" r="r" b="b"/>
              <a:pathLst>
                <a:path w="863" h="201" extrusionOk="0">
                  <a:moveTo>
                    <a:pt x="800" y="0"/>
                  </a:moveTo>
                  <a:lnTo>
                    <a:pt x="75" y="100"/>
                  </a:lnTo>
                  <a:cubicBezTo>
                    <a:pt x="0" y="100"/>
                    <a:pt x="0" y="200"/>
                    <a:pt x="75" y="200"/>
                  </a:cubicBezTo>
                  <a:lnTo>
                    <a:pt x="88" y="200"/>
                  </a:lnTo>
                  <a:lnTo>
                    <a:pt x="813" y="100"/>
                  </a:lnTo>
                  <a:cubicBezTo>
                    <a:pt x="838" y="100"/>
                    <a:pt x="863" y="75"/>
                    <a:pt x="863" y="38"/>
                  </a:cubicBezTo>
                  <a:cubicBezTo>
                    <a:pt x="850" y="13"/>
                    <a:pt x="825" y="0"/>
                    <a:pt x="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74"/>
            <p:cNvSpPr/>
            <p:nvPr/>
          </p:nvSpPr>
          <p:spPr>
            <a:xfrm>
              <a:off x="2432225" y="3960075"/>
              <a:ext cx="20950" cy="5100"/>
            </a:xfrm>
            <a:custGeom>
              <a:avLst/>
              <a:gdLst/>
              <a:ahLst/>
              <a:cxnLst/>
              <a:rect l="l" t="t" r="r" b="b"/>
              <a:pathLst>
                <a:path w="838" h="204" extrusionOk="0">
                  <a:moveTo>
                    <a:pt x="789" y="0"/>
                  </a:moveTo>
                  <a:cubicBezTo>
                    <a:pt x="784" y="0"/>
                    <a:pt x="780" y="1"/>
                    <a:pt x="775" y="3"/>
                  </a:cubicBezTo>
                  <a:lnTo>
                    <a:pt x="38" y="103"/>
                  </a:lnTo>
                  <a:cubicBezTo>
                    <a:pt x="13" y="103"/>
                    <a:pt x="0" y="128"/>
                    <a:pt x="0" y="153"/>
                  </a:cubicBezTo>
                  <a:cubicBezTo>
                    <a:pt x="0" y="178"/>
                    <a:pt x="25" y="203"/>
                    <a:pt x="50" y="203"/>
                  </a:cubicBezTo>
                  <a:lnTo>
                    <a:pt x="63" y="203"/>
                  </a:lnTo>
                  <a:lnTo>
                    <a:pt x="788" y="103"/>
                  </a:lnTo>
                  <a:cubicBezTo>
                    <a:pt x="813" y="91"/>
                    <a:pt x="838" y="66"/>
                    <a:pt x="825" y="41"/>
                  </a:cubicBezTo>
                  <a:cubicBezTo>
                    <a:pt x="825" y="20"/>
                    <a:pt x="809" y="0"/>
                    <a:pt x="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74"/>
            <p:cNvSpPr/>
            <p:nvPr/>
          </p:nvSpPr>
          <p:spPr>
            <a:xfrm>
              <a:off x="2430350" y="3947350"/>
              <a:ext cx="20950" cy="5000"/>
            </a:xfrm>
            <a:custGeom>
              <a:avLst/>
              <a:gdLst/>
              <a:ahLst/>
              <a:cxnLst/>
              <a:rect l="l" t="t" r="r" b="b"/>
              <a:pathLst>
                <a:path w="838" h="200" extrusionOk="0">
                  <a:moveTo>
                    <a:pt x="775" y="0"/>
                  </a:moveTo>
                  <a:lnTo>
                    <a:pt x="50" y="100"/>
                  </a:lnTo>
                  <a:cubicBezTo>
                    <a:pt x="25" y="112"/>
                    <a:pt x="0" y="137"/>
                    <a:pt x="13" y="162"/>
                  </a:cubicBezTo>
                  <a:cubicBezTo>
                    <a:pt x="13" y="187"/>
                    <a:pt x="38" y="200"/>
                    <a:pt x="63" y="200"/>
                  </a:cubicBezTo>
                  <a:lnTo>
                    <a:pt x="800" y="100"/>
                  </a:lnTo>
                  <a:cubicBezTo>
                    <a:pt x="825" y="100"/>
                    <a:pt x="838" y="75"/>
                    <a:pt x="838" y="50"/>
                  </a:cubicBezTo>
                  <a:cubicBezTo>
                    <a:pt x="838" y="25"/>
                    <a:pt x="813" y="0"/>
                    <a:pt x="7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74"/>
            <p:cNvSpPr/>
            <p:nvPr/>
          </p:nvSpPr>
          <p:spPr>
            <a:xfrm>
              <a:off x="2428800" y="3934850"/>
              <a:ext cx="21250" cy="5025"/>
            </a:xfrm>
            <a:custGeom>
              <a:avLst/>
              <a:gdLst/>
              <a:ahLst/>
              <a:cxnLst/>
              <a:rect l="l" t="t" r="r" b="b"/>
              <a:pathLst>
                <a:path w="850" h="201" extrusionOk="0">
                  <a:moveTo>
                    <a:pt x="775" y="0"/>
                  </a:moveTo>
                  <a:lnTo>
                    <a:pt x="50" y="100"/>
                  </a:lnTo>
                  <a:cubicBezTo>
                    <a:pt x="13" y="113"/>
                    <a:pt x="0" y="138"/>
                    <a:pt x="0" y="163"/>
                  </a:cubicBezTo>
                  <a:cubicBezTo>
                    <a:pt x="0" y="188"/>
                    <a:pt x="25" y="200"/>
                    <a:pt x="50" y="200"/>
                  </a:cubicBezTo>
                  <a:lnTo>
                    <a:pt x="62" y="200"/>
                  </a:lnTo>
                  <a:lnTo>
                    <a:pt x="787" y="100"/>
                  </a:lnTo>
                  <a:cubicBezTo>
                    <a:pt x="850" y="100"/>
                    <a:pt x="837" y="0"/>
                    <a:pt x="7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74"/>
            <p:cNvSpPr/>
            <p:nvPr/>
          </p:nvSpPr>
          <p:spPr>
            <a:xfrm>
              <a:off x="2495950" y="3912350"/>
              <a:ext cx="55950" cy="172175"/>
            </a:xfrm>
            <a:custGeom>
              <a:avLst/>
              <a:gdLst/>
              <a:ahLst/>
              <a:cxnLst/>
              <a:rect l="l" t="t" r="r" b="b"/>
              <a:pathLst>
                <a:path w="2238" h="6887" extrusionOk="0">
                  <a:moveTo>
                    <a:pt x="2038" y="0"/>
                  </a:moveTo>
                  <a:lnTo>
                    <a:pt x="1" y="6824"/>
                  </a:lnTo>
                  <a:lnTo>
                    <a:pt x="188" y="6886"/>
                  </a:lnTo>
                  <a:lnTo>
                    <a:pt x="2238" y="63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74"/>
            <p:cNvSpPr/>
            <p:nvPr/>
          </p:nvSpPr>
          <p:spPr>
            <a:xfrm>
              <a:off x="2136050" y="3841125"/>
              <a:ext cx="325250" cy="246200"/>
            </a:xfrm>
            <a:custGeom>
              <a:avLst/>
              <a:gdLst/>
              <a:ahLst/>
              <a:cxnLst/>
              <a:rect l="l" t="t" r="r" b="b"/>
              <a:pathLst>
                <a:path w="13010" h="9848" extrusionOk="0">
                  <a:moveTo>
                    <a:pt x="2525" y="0"/>
                  </a:moveTo>
                  <a:lnTo>
                    <a:pt x="1" y="25"/>
                  </a:lnTo>
                  <a:lnTo>
                    <a:pt x="1" y="225"/>
                  </a:lnTo>
                  <a:lnTo>
                    <a:pt x="2525" y="200"/>
                  </a:lnTo>
                  <a:cubicBezTo>
                    <a:pt x="3362" y="200"/>
                    <a:pt x="4000" y="787"/>
                    <a:pt x="4025" y="1575"/>
                  </a:cubicBezTo>
                  <a:lnTo>
                    <a:pt x="4299" y="9848"/>
                  </a:lnTo>
                  <a:lnTo>
                    <a:pt x="13010" y="9798"/>
                  </a:lnTo>
                  <a:lnTo>
                    <a:pt x="13010" y="9598"/>
                  </a:lnTo>
                  <a:lnTo>
                    <a:pt x="4499" y="9648"/>
                  </a:lnTo>
                  <a:lnTo>
                    <a:pt x="4224" y="1562"/>
                  </a:lnTo>
                  <a:cubicBezTo>
                    <a:pt x="4187" y="662"/>
                    <a:pt x="3475" y="0"/>
                    <a:pt x="2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74"/>
            <p:cNvSpPr/>
            <p:nvPr/>
          </p:nvSpPr>
          <p:spPr>
            <a:xfrm>
              <a:off x="2241650" y="3910450"/>
              <a:ext cx="388675" cy="175925"/>
            </a:xfrm>
            <a:custGeom>
              <a:avLst/>
              <a:gdLst/>
              <a:ahLst/>
              <a:cxnLst/>
              <a:rect l="l" t="t" r="r" b="b"/>
              <a:pathLst>
                <a:path w="15547" h="7037" extrusionOk="0">
                  <a:moveTo>
                    <a:pt x="14742" y="1"/>
                  </a:moveTo>
                  <a:cubicBezTo>
                    <a:pt x="14731" y="1"/>
                    <a:pt x="14720" y="1"/>
                    <a:pt x="14709" y="1"/>
                  </a:cubicBezTo>
                  <a:lnTo>
                    <a:pt x="0" y="76"/>
                  </a:lnTo>
                  <a:lnTo>
                    <a:pt x="0" y="276"/>
                  </a:lnTo>
                  <a:lnTo>
                    <a:pt x="14709" y="201"/>
                  </a:lnTo>
                  <a:cubicBezTo>
                    <a:pt x="14720" y="201"/>
                    <a:pt x="14732" y="200"/>
                    <a:pt x="14743" y="200"/>
                  </a:cubicBezTo>
                  <a:cubicBezTo>
                    <a:pt x="14931" y="200"/>
                    <a:pt x="15115" y="298"/>
                    <a:pt x="15221" y="451"/>
                  </a:cubicBezTo>
                  <a:cubicBezTo>
                    <a:pt x="15334" y="651"/>
                    <a:pt x="15334" y="889"/>
                    <a:pt x="15234" y="1076"/>
                  </a:cubicBezTo>
                  <a:lnTo>
                    <a:pt x="12735" y="6300"/>
                  </a:lnTo>
                  <a:cubicBezTo>
                    <a:pt x="12585" y="6600"/>
                    <a:pt x="12272" y="6800"/>
                    <a:pt x="11935" y="6825"/>
                  </a:cubicBezTo>
                  <a:lnTo>
                    <a:pt x="8786" y="6837"/>
                  </a:lnTo>
                  <a:lnTo>
                    <a:pt x="8786" y="7037"/>
                  </a:lnTo>
                  <a:lnTo>
                    <a:pt x="11935" y="7012"/>
                  </a:lnTo>
                  <a:cubicBezTo>
                    <a:pt x="12347" y="7000"/>
                    <a:pt x="12722" y="6762"/>
                    <a:pt x="12910" y="6387"/>
                  </a:cubicBezTo>
                  <a:lnTo>
                    <a:pt x="15409" y="1176"/>
                  </a:lnTo>
                  <a:cubicBezTo>
                    <a:pt x="15546" y="914"/>
                    <a:pt x="15534" y="601"/>
                    <a:pt x="15384" y="351"/>
                  </a:cubicBezTo>
                  <a:cubicBezTo>
                    <a:pt x="15240" y="136"/>
                    <a:pt x="14993" y="1"/>
                    <a:pt x="14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74"/>
            <p:cNvSpPr/>
            <p:nvPr/>
          </p:nvSpPr>
          <p:spPr>
            <a:xfrm>
              <a:off x="2244775" y="4084800"/>
              <a:ext cx="269325" cy="189050"/>
            </a:xfrm>
            <a:custGeom>
              <a:avLst/>
              <a:gdLst/>
              <a:ahLst/>
              <a:cxnLst/>
              <a:rect l="l" t="t" r="r" b="b"/>
              <a:pathLst>
                <a:path w="10773" h="7562" extrusionOk="0">
                  <a:moveTo>
                    <a:pt x="0" y="1"/>
                  </a:moveTo>
                  <a:lnTo>
                    <a:pt x="13" y="6536"/>
                  </a:lnTo>
                  <a:cubicBezTo>
                    <a:pt x="50" y="7116"/>
                    <a:pt x="537" y="7561"/>
                    <a:pt x="1114" y="7561"/>
                  </a:cubicBezTo>
                  <a:cubicBezTo>
                    <a:pt x="1122" y="7561"/>
                    <a:pt x="1130" y="7561"/>
                    <a:pt x="1138" y="7561"/>
                  </a:cubicBezTo>
                  <a:lnTo>
                    <a:pt x="1188" y="7561"/>
                  </a:lnTo>
                  <a:cubicBezTo>
                    <a:pt x="2587" y="7514"/>
                    <a:pt x="5241" y="7503"/>
                    <a:pt x="7401" y="7503"/>
                  </a:cubicBezTo>
                  <a:cubicBezTo>
                    <a:pt x="9253" y="7503"/>
                    <a:pt x="10744" y="7511"/>
                    <a:pt x="10773" y="7511"/>
                  </a:cubicBezTo>
                  <a:lnTo>
                    <a:pt x="10773" y="7311"/>
                  </a:lnTo>
                  <a:cubicBezTo>
                    <a:pt x="10744" y="7311"/>
                    <a:pt x="9253" y="7303"/>
                    <a:pt x="7400" y="7303"/>
                  </a:cubicBezTo>
                  <a:cubicBezTo>
                    <a:pt x="5238" y="7303"/>
                    <a:pt x="2581" y="7314"/>
                    <a:pt x="1175" y="7361"/>
                  </a:cubicBezTo>
                  <a:cubicBezTo>
                    <a:pt x="1153" y="7363"/>
                    <a:pt x="1130" y="7364"/>
                    <a:pt x="1108" y="7364"/>
                  </a:cubicBezTo>
                  <a:cubicBezTo>
                    <a:pt x="648" y="7364"/>
                    <a:pt x="249" y="7001"/>
                    <a:pt x="213" y="6536"/>
                  </a:cubicBez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74"/>
            <p:cNvSpPr/>
            <p:nvPr/>
          </p:nvSpPr>
          <p:spPr>
            <a:xfrm>
              <a:off x="2279150" y="4247875"/>
              <a:ext cx="62800" cy="62825"/>
            </a:xfrm>
            <a:custGeom>
              <a:avLst/>
              <a:gdLst/>
              <a:ahLst/>
              <a:cxnLst/>
              <a:rect l="l" t="t" r="r" b="b"/>
              <a:pathLst>
                <a:path w="2512" h="2513" extrusionOk="0">
                  <a:moveTo>
                    <a:pt x="1300" y="1"/>
                  </a:moveTo>
                  <a:cubicBezTo>
                    <a:pt x="612" y="26"/>
                    <a:pt x="63" y="576"/>
                    <a:pt x="50" y="1263"/>
                  </a:cubicBezTo>
                  <a:cubicBezTo>
                    <a:pt x="0" y="1938"/>
                    <a:pt x="537" y="2513"/>
                    <a:pt x="1212" y="2513"/>
                  </a:cubicBezTo>
                  <a:cubicBezTo>
                    <a:pt x="1887" y="2488"/>
                    <a:pt x="2437" y="1938"/>
                    <a:pt x="2462" y="1250"/>
                  </a:cubicBezTo>
                  <a:cubicBezTo>
                    <a:pt x="2512" y="576"/>
                    <a:pt x="1975" y="1"/>
                    <a:pt x="1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74"/>
            <p:cNvSpPr/>
            <p:nvPr/>
          </p:nvSpPr>
          <p:spPr>
            <a:xfrm>
              <a:off x="2301950" y="4271000"/>
              <a:ext cx="16900" cy="16600"/>
            </a:xfrm>
            <a:custGeom>
              <a:avLst/>
              <a:gdLst/>
              <a:ahLst/>
              <a:cxnLst/>
              <a:rect l="l" t="t" r="r" b="b"/>
              <a:pathLst>
                <a:path w="676" h="664" extrusionOk="0">
                  <a:moveTo>
                    <a:pt x="350" y="1"/>
                  </a:moveTo>
                  <a:cubicBezTo>
                    <a:pt x="163" y="1"/>
                    <a:pt x="25" y="150"/>
                    <a:pt x="13" y="338"/>
                  </a:cubicBezTo>
                  <a:cubicBezTo>
                    <a:pt x="1" y="507"/>
                    <a:pt x="140" y="664"/>
                    <a:pt x="306" y="664"/>
                  </a:cubicBezTo>
                  <a:cubicBezTo>
                    <a:pt x="313" y="664"/>
                    <a:pt x="319" y="663"/>
                    <a:pt x="325" y="663"/>
                  </a:cubicBezTo>
                  <a:cubicBezTo>
                    <a:pt x="513" y="663"/>
                    <a:pt x="650" y="513"/>
                    <a:pt x="663" y="325"/>
                  </a:cubicBezTo>
                  <a:cubicBezTo>
                    <a:pt x="675" y="150"/>
                    <a:pt x="525" y="1"/>
                    <a:pt x="3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74"/>
            <p:cNvSpPr/>
            <p:nvPr/>
          </p:nvSpPr>
          <p:spPr>
            <a:xfrm>
              <a:off x="2420050" y="4246325"/>
              <a:ext cx="62500" cy="63125"/>
            </a:xfrm>
            <a:custGeom>
              <a:avLst/>
              <a:gdLst/>
              <a:ahLst/>
              <a:cxnLst/>
              <a:rect l="l" t="t" r="r" b="b"/>
              <a:pathLst>
                <a:path w="2500" h="2525" extrusionOk="0">
                  <a:moveTo>
                    <a:pt x="1300" y="0"/>
                  </a:moveTo>
                  <a:cubicBezTo>
                    <a:pt x="612" y="25"/>
                    <a:pt x="63" y="588"/>
                    <a:pt x="50" y="1275"/>
                  </a:cubicBezTo>
                  <a:cubicBezTo>
                    <a:pt x="0" y="1937"/>
                    <a:pt x="525" y="2525"/>
                    <a:pt x="1200" y="2525"/>
                  </a:cubicBezTo>
                  <a:cubicBezTo>
                    <a:pt x="1887" y="2487"/>
                    <a:pt x="2437" y="1937"/>
                    <a:pt x="2449" y="1250"/>
                  </a:cubicBezTo>
                  <a:cubicBezTo>
                    <a:pt x="2499" y="575"/>
                    <a:pt x="1975" y="0"/>
                    <a:pt x="1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74"/>
            <p:cNvSpPr/>
            <p:nvPr/>
          </p:nvSpPr>
          <p:spPr>
            <a:xfrm>
              <a:off x="2442850" y="4269450"/>
              <a:ext cx="16900" cy="16875"/>
            </a:xfrm>
            <a:custGeom>
              <a:avLst/>
              <a:gdLst/>
              <a:ahLst/>
              <a:cxnLst/>
              <a:rect l="l" t="t" r="r" b="b"/>
              <a:pathLst>
                <a:path w="676" h="675" extrusionOk="0">
                  <a:moveTo>
                    <a:pt x="350" y="0"/>
                  </a:moveTo>
                  <a:cubicBezTo>
                    <a:pt x="163" y="13"/>
                    <a:pt x="13" y="150"/>
                    <a:pt x="13" y="337"/>
                  </a:cubicBezTo>
                  <a:cubicBezTo>
                    <a:pt x="0" y="525"/>
                    <a:pt x="138" y="675"/>
                    <a:pt x="325" y="675"/>
                  </a:cubicBezTo>
                  <a:cubicBezTo>
                    <a:pt x="500" y="662"/>
                    <a:pt x="650" y="512"/>
                    <a:pt x="663" y="337"/>
                  </a:cubicBezTo>
                  <a:cubicBezTo>
                    <a:pt x="675" y="150"/>
                    <a:pt x="525" y="0"/>
                    <a:pt x="3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74"/>
            <p:cNvSpPr/>
            <p:nvPr/>
          </p:nvSpPr>
          <p:spPr>
            <a:xfrm>
              <a:off x="2426600" y="3913275"/>
              <a:ext cx="35950" cy="171250"/>
            </a:xfrm>
            <a:custGeom>
              <a:avLst/>
              <a:gdLst/>
              <a:ahLst/>
              <a:cxnLst/>
              <a:rect l="l" t="t" r="r" b="b"/>
              <a:pathLst>
                <a:path w="1438" h="6850" extrusionOk="0">
                  <a:moveTo>
                    <a:pt x="1238" y="1"/>
                  </a:moveTo>
                  <a:lnTo>
                    <a:pt x="1" y="6812"/>
                  </a:lnTo>
                  <a:lnTo>
                    <a:pt x="200" y="6849"/>
                  </a:lnTo>
                  <a:lnTo>
                    <a:pt x="1438" y="26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74"/>
            <p:cNvSpPr/>
            <p:nvPr/>
          </p:nvSpPr>
          <p:spPr>
            <a:xfrm>
              <a:off x="2357550" y="3913900"/>
              <a:ext cx="19400" cy="170925"/>
            </a:xfrm>
            <a:custGeom>
              <a:avLst/>
              <a:gdLst/>
              <a:ahLst/>
              <a:cxnLst/>
              <a:rect l="l" t="t" r="r" b="b"/>
              <a:pathLst>
                <a:path w="776" h="6837" extrusionOk="0">
                  <a:moveTo>
                    <a:pt x="576" y="1"/>
                  </a:moveTo>
                  <a:lnTo>
                    <a:pt x="1" y="6812"/>
                  </a:lnTo>
                  <a:lnTo>
                    <a:pt x="201" y="6837"/>
                  </a:lnTo>
                  <a:lnTo>
                    <a:pt x="776" y="26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74"/>
            <p:cNvSpPr/>
            <p:nvPr/>
          </p:nvSpPr>
          <p:spPr>
            <a:xfrm>
              <a:off x="2284775" y="3915475"/>
              <a:ext cx="7500" cy="170600"/>
            </a:xfrm>
            <a:custGeom>
              <a:avLst/>
              <a:gdLst/>
              <a:ahLst/>
              <a:cxnLst/>
              <a:rect l="l" t="t" r="r" b="b"/>
              <a:pathLst>
                <a:path w="300" h="6824" extrusionOk="0">
                  <a:moveTo>
                    <a:pt x="100" y="0"/>
                  </a:moveTo>
                  <a:lnTo>
                    <a:pt x="0" y="6811"/>
                  </a:lnTo>
                  <a:lnTo>
                    <a:pt x="200" y="6824"/>
                  </a:lnTo>
                  <a:lnTo>
                    <a:pt x="300" y="13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74"/>
            <p:cNvSpPr/>
            <p:nvPr/>
          </p:nvSpPr>
          <p:spPr>
            <a:xfrm>
              <a:off x="2243825" y="4029500"/>
              <a:ext cx="335875" cy="6900"/>
            </a:xfrm>
            <a:custGeom>
              <a:avLst/>
              <a:gdLst/>
              <a:ahLst/>
              <a:cxnLst/>
              <a:rect l="l" t="t" r="r" b="b"/>
              <a:pathLst>
                <a:path w="13435" h="276" extrusionOk="0">
                  <a:moveTo>
                    <a:pt x="13435" y="1"/>
                  </a:moveTo>
                  <a:lnTo>
                    <a:pt x="1" y="76"/>
                  </a:lnTo>
                  <a:lnTo>
                    <a:pt x="1" y="276"/>
                  </a:lnTo>
                  <a:lnTo>
                    <a:pt x="13435" y="201"/>
                  </a:lnTo>
                  <a:lnTo>
                    <a:pt x="134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74"/>
            <p:cNvSpPr/>
            <p:nvPr/>
          </p:nvSpPr>
          <p:spPr>
            <a:xfrm>
              <a:off x="2241325" y="3970150"/>
              <a:ext cx="364950" cy="6900"/>
            </a:xfrm>
            <a:custGeom>
              <a:avLst/>
              <a:gdLst/>
              <a:ahLst/>
              <a:cxnLst/>
              <a:rect l="l" t="t" r="r" b="b"/>
              <a:pathLst>
                <a:path w="14598" h="276" extrusionOk="0">
                  <a:moveTo>
                    <a:pt x="14597" y="0"/>
                  </a:moveTo>
                  <a:lnTo>
                    <a:pt x="1" y="75"/>
                  </a:lnTo>
                  <a:lnTo>
                    <a:pt x="1" y="275"/>
                  </a:lnTo>
                  <a:lnTo>
                    <a:pt x="14597" y="200"/>
                  </a:lnTo>
                  <a:lnTo>
                    <a:pt x="145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74"/>
            <p:cNvSpPr/>
            <p:nvPr/>
          </p:nvSpPr>
          <p:spPr>
            <a:xfrm>
              <a:off x="2934600" y="3883300"/>
              <a:ext cx="15025" cy="16275"/>
            </a:xfrm>
            <a:custGeom>
              <a:avLst/>
              <a:gdLst/>
              <a:ahLst/>
              <a:cxnLst/>
              <a:rect l="l" t="t" r="r" b="b"/>
              <a:pathLst>
                <a:path w="601" h="651" extrusionOk="0">
                  <a:moveTo>
                    <a:pt x="50" y="0"/>
                  </a:moveTo>
                  <a:lnTo>
                    <a:pt x="0" y="75"/>
                  </a:lnTo>
                  <a:cubicBezTo>
                    <a:pt x="213" y="225"/>
                    <a:pt x="400" y="413"/>
                    <a:pt x="513" y="650"/>
                  </a:cubicBezTo>
                  <a:lnTo>
                    <a:pt x="600" y="600"/>
                  </a:lnTo>
                  <a:cubicBezTo>
                    <a:pt x="475" y="350"/>
                    <a:pt x="288" y="15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74"/>
            <p:cNvSpPr/>
            <p:nvPr/>
          </p:nvSpPr>
          <p:spPr>
            <a:xfrm>
              <a:off x="2482525" y="3383200"/>
              <a:ext cx="55050" cy="40250"/>
            </a:xfrm>
            <a:custGeom>
              <a:avLst/>
              <a:gdLst/>
              <a:ahLst/>
              <a:cxnLst/>
              <a:rect l="l" t="t" r="r" b="b"/>
              <a:pathLst>
                <a:path w="2202" h="1610" extrusionOk="0">
                  <a:moveTo>
                    <a:pt x="2126" y="0"/>
                  </a:moveTo>
                  <a:cubicBezTo>
                    <a:pt x="2117" y="0"/>
                    <a:pt x="2108" y="3"/>
                    <a:pt x="2100" y="10"/>
                  </a:cubicBezTo>
                  <a:cubicBezTo>
                    <a:pt x="1375" y="472"/>
                    <a:pt x="675" y="972"/>
                    <a:pt x="25" y="1522"/>
                  </a:cubicBezTo>
                  <a:cubicBezTo>
                    <a:pt x="0" y="1547"/>
                    <a:pt x="0" y="1572"/>
                    <a:pt x="25" y="1597"/>
                  </a:cubicBezTo>
                  <a:cubicBezTo>
                    <a:pt x="25" y="1609"/>
                    <a:pt x="38" y="1609"/>
                    <a:pt x="63" y="1609"/>
                  </a:cubicBezTo>
                  <a:cubicBezTo>
                    <a:pt x="63" y="1609"/>
                    <a:pt x="75" y="1609"/>
                    <a:pt x="88" y="1597"/>
                  </a:cubicBezTo>
                  <a:cubicBezTo>
                    <a:pt x="738" y="1059"/>
                    <a:pt x="1438" y="547"/>
                    <a:pt x="2150" y="97"/>
                  </a:cubicBezTo>
                  <a:cubicBezTo>
                    <a:pt x="2202" y="66"/>
                    <a:pt x="2168" y="0"/>
                    <a:pt x="212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74"/>
            <p:cNvSpPr/>
            <p:nvPr/>
          </p:nvSpPr>
          <p:spPr>
            <a:xfrm>
              <a:off x="2900850" y="3267400"/>
              <a:ext cx="100000" cy="7650"/>
            </a:xfrm>
            <a:custGeom>
              <a:avLst/>
              <a:gdLst/>
              <a:ahLst/>
              <a:cxnLst/>
              <a:rect l="l" t="t" r="r" b="b"/>
              <a:pathLst>
                <a:path w="4000" h="306" extrusionOk="0">
                  <a:moveTo>
                    <a:pt x="3397" y="0"/>
                  </a:moveTo>
                  <a:cubicBezTo>
                    <a:pt x="2279" y="0"/>
                    <a:pt x="1156" y="66"/>
                    <a:pt x="51" y="205"/>
                  </a:cubicBezTo>
                  <a:cubicBezTo>
                    <a:pt x="26" y="205"/>
                    <a:pt x="1" y="230"/>
                    <a:pt x="1" y="255"/>
                  </a:cubicBezTo>
                  <a:cubicBezTo>
                    <a:pt x="13" y="280"/>
                    <a:pt x="26" y="305"/>
                    <a:pt x="51" y="305"/>
                  </a:cubicBezTo>
                  <a:cubicBezTo>
                    <a:pt x="1166" y="166"/>
                    <a:pt x="2282" y="100"/>
                    <a:pt x="3398" y="100"/>
                  </a:cubicBezTo>
                  <a:cubicBezTo>
                    <a:pt x="3582" y="100"/>
                    <a:pt x="3766" y="102"/>
                    <a:pt x="3950" y="105"/>
                  </a:cubicBezTo>
                  <a:cubicBezTo>
                    <a:pt x="3975" y="105"/>
                    <a:pt x="3999" y="80"/>
                    <a:pt x="3999" y="55"/>
                  </a:cubicBezTo>
                  <a:cubicBezTo>
                    <a:pt x="3999" y="18"/>
                    <a:pt x="3975" y="5"/>
                    <a:pt x="3950" y="5"/>
                  </a:cubicBezTo>
                  <a:cubicBezTo>
                    <a:pt x="3766" y="2"/>
                    <a:pt x="3582" y="0"/>
                    <a:pt x="339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74"/>
            <p:cNvSpPr/>
            <p:nvPr/>
          </p:nvSpPr>
          <p:spPr>
            <a:xfrm>
              <a:off x="3316675" y="3347700"/>
              <a:ext cx="97200" cy="65125"/>
            </a:xfrm>
            <a:custGeom>
              <a:avLst/>
              <a:gdLst/>
              <a:ahLst/>
              <a:cxnLst/>
              <a:rect l="l" t="t" r="r" b="b"/>
              <a:pathLst>
                <a:path w="3888" h="2605" extrusionOk="0">
                  <a:moveTo>
                    <a:pt x="66" y="0"/>
                  </a:moveTo>
                  <a:cubicBezTo>
                    <a:pt x="45" y="0"/>
                    <a:pt x="22" y="12"/>
                    <a:pt x="13" y="30"/>
                  </a:cubicBezTo>
                  <a:cubicBezTo>
                    <a:pt x="1" y="55"/>
                    <a:pt x="13" y="80"/>
                    <a:pt x="38" y="92"/>
                  </a:cubicBezTo>
                  <a:cubicBezTo>
                    <a:pt x="1363" y="805"/>
                    <a:pt x="2625" y="1642"/>
                    <a:pt x="3800" y="2592"/>
                  </a:cubicBezTo>
                  <a:cubicBezTo>
                    <a:pt x="3812" y="2604"/>
                    <a:pt x="3812" y="2604"/>
                    <a:pt x="3825" y="2604"/>
                  </a:cubicBezTo>
                  <a:cubicBezTo>
                    <a:pt x="3850" y="2604"/>
                    <a:pt x="3862" y="2592"/>
                    <a:pt x="3862" y="2579"/>
                  </a:cubicBezTo>
                  <a:cubicBezTo>
                    <a:pt x="3887" y="2554"/>
                    <a:pt x="3887" y="2517"/>
                    <a:pt x="3862" y="2504"/>
                  </a:cubicBezTo>
                  <a:cubicBezTo>
                    <a:pt x="2675" y="1555"/>
                    <a:pt x="1413" y="717"/>
                    <a:pt x="88" y="5"/>
                  </a:cubicBezTo>
                  <a:cubicBezTo>
                    <a:pt x="81" y="2"/>
                    <a:pt x="7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74"/>
            <p:cNvSpPr/>
            <p:nvPr/>
          </p:nvSpPr>
          <p:spPr>
            <a:xfrm>
              <a:off x="3550375" y="3697400"/>
              <a:ext cx="21875" cy="87200"/>
            </a:xfrm>
            <a:custGeom>
              <a:avLst/>
              <a:gdLst/>
              <a:ahLst/>
              <a:cxnLst/>
              <a:rect l="l" t="t" r="r" b="b"/>
              <a:pathLst>
                <a:path w="875" h="3488" extrusionOk="0">
                  <a:moveTo>
                    <a:pt x="825" y="1"/>
                  </a:moveTo>
                  <a:cubicBezTo>
                    <a:pt x="800" y="1"/>
                    <a:pt x="775" y="13"/>
                    <a:pt x="775" y="51"/>
                  </a:cubicBezTo>
                  <a:cubicBezTo>
                    <a:pt x="750" y="1213"/>
                    <a:pt x="500" y="2363"/>
                    <a:pt x="13" y="3425"/>
                  </a:cubicBezTo>
                  <a:cubicBezTo>
                    <a:pt x="0" y="3450"/>
                    <a:pt x="13" y="3475"/>
                    <a:pt x="38" y="3487"/>
                  </a:cubicBezTo>
                  <a:lnTo>
                    <a:pt x="63" y="3487"/>
                  </a:lnTo>
                  <a:cubicBezTo>
                    <a:pt x="75" y="3487"/>
                    <a:pt x="100" y="3475"/>
                    <a:pt x="113" y="3462"/>
                  </a:cubicBezTo>
                  <a:cubicBezTo>
                    <a:pt x="588" y="2388"/>
                    <a:pt x="850" y="1225"/>
                    <a:pt x="875" y="51"/>
                  </a:cubicBezTo>
                  <a:cubicBezTo>
                    <a:pt x="875" y="26"/>
                    <a:pt x="863" y="1"/>
                    <a:pt x="82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74"/>
            <p:cNvSpPr/>
            <p:nvPr/>
          </p:nvSpPr>
          <p:spPr>
            <a:xfrm>
              <a:off x="3507250" y="3982075"/>
              <a:ext cx="88750" cy="267700"/>
            </a:xfrm>
            <a:custGeom>
              <a:avLst/>
              <a:gdLst/>
              <a:ahLst/>
              <a:cxnLst/>
              <a:rect l="l" t="t" r="r" b="b"/>
              <a:pathLst>
                <a:path w="3550" h="10708" extrusionOk="0">
                  <a:moveTo>
                    <a:pt x="2416" y="0"/>
                  </a:moveTo>
                  <a:cubicBezTo>
                    <a:pt x="2212" y="0"/>
                    <a:pt x="2007" y="47"/>
                    <a:pt x="1825" y="136"/>
                  </a:cubicBezTo>
                  <a:cubicBezTo>
                    <a:pt x="1388" y="348"/>
                    <a:pt x="1063" y="760"/>
                    <a:pt x="825" y="1185"/>
                  </a:cubicBezTo>
                  <a:cubicBezTo>
                    <a:pt x="226" y="2273"/>
                    <a:pt x="51" y="3560"/>
                    <a:pt x="38" y="4809"/>
                  </a:cubicBezTo>
                  <a:cubicBezTo>
                    <a:pt x="1" y="6784"/>
                    <a:pt x="176" y="8733"/>
                    <a:pt x="76" y="10708"/>
                  </a:cubicBezTo>
                  <a:cubicBezTo>
                    <a:pt x="426" y="10695"/>
                    <a:pt x="613" y="10308"/>
                    <a:pt x="651" y="9945"/>
                  </a:cubicBezTo>
                  <a:cubicBezTo>
                    <a:pt x="651" y="9920"/>
                    <a:pt x="651" y="9908"/>
                    <a:pt x="651" y="9870"/>
                  </a:cubicBezTo>
                  <a:cubicBezTo>
                    <a:pt x="688" y="9308"/>
                    <a:pt x="501" y="8721"/>
                    <a:pt x="601" y="8158"/>
                  </a:cubicBezTo>
                  <a:cubicBezTo>
                    <a:pt x="688" y="7709"/>
                    <a:pt x="925" y="7321"/>
                    <a:pt x="1113" y="6909"/>
                  </a:cubicBezTo>
                  <a:cubicBezTo>
                    <a:pt x="1688" y="5659"/>
                    <a:pt x="2100" y="4584"/>
                    <a:pt x="2875" y="3447"/>
                  </a:cubicBezTo>
                  <a:cubicBezTo>
                    <a:pt x="3287" y="2860"/>
                    <a:pt x="3512" y="2160"/>
                    <a:pt x="3537" y="1448"/>
                  </a:cubicBezTo>
                  <a:cubicBezTo>
                    <a:pt x="3550" y="1035"/>
                    <a:pt x="3487" y="585"/>
                    <a:pt x="3187" y="298"/>
                  </a:cubicBezTo>
                  <a:cubicBezTo>
                    <a:pt x="2983" y="94"/>
                    <a:pt x="2702" y="0"/>
                    <a:pt x="2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74"/>
            <p:cNvSpPr/>
            <p:nvPr/>
          </p:nvSpPr>
          <p:spPr>
            <a:xfrm>
              <a:off x="3487175" y="4137975"/>
              <a:ext cx="184750" cy="140675"/>
            </a:xfrm>
            <a:custGeom>
              <a:avLst/>
              <a:gdLst/>
              <a:ahLst/>
              <a:cxnLst/>
              <a:rect l="l" t="t" r="r" b="b"/>
              <a:pathLst>
                <a:path w="7390" h="5627" extrusionOk="0">
                  <a:moveTo>
                    <a:pt x="3424" y="0"/>
                  </a:moveTo>
                  <a:cubicBezTo>
                    <a:pt x="2907" y="0"/>
                    <a:pt x="2438" y="182"/>
                    <a:pt x="1991" y="685"/>
                  </a:cubicBezTo>
                  <a:cubicBezTo>
                    <a:pt x="1941" y="735"/>
                    <a:pt x="1878" y="798"/>
                    <a:pt x="1828" y="873"/>
                  </a:cubicBezTo>
                  <a:cubicBezTo>
                    <a:pt x="1316" y="1560"/>
                    <a:pt x="1191" y="2372"/>
                    <a:pt x="979" y="3172"/>
                  </a:cubicBezTo>
                  <a:cubicBezTo>
                    <a:pt x="923" y="3408"/>
                    <a:pt x="1" y="5627"/>
                    <a:pt x="680" y="5627"/>
                  </a:cubicBezTo>
                  <a:cubicBezTo>
                    <a:pt x="757" y="5627"/>
                    <a:pt x="856" y="5598"/>
                    <a:pt x="979" y="5534"/>
                  </a:cubicBezTo>
                  <a:cubicBezTo>
                    <a:pt x="1266" y="5384"/>
                    <a:pt x="1216" y="4784"/>
                    <a:pt x="1291" y="4522"/>
                  </a:cubicBezTo>
                  <a:cubicBezTo>
                    <a:pt x="1466" y="3909"/>
                    <a:pt x="1791" y="3310"/>
                    <a:pt x="2028" y="2735"/>
                  </a:cubicBezTo>
                  <a:cubicBezTo>
                    <a:pt x="2166" y="2410"/>
                    <a:pt x="2303" y="2085"/>
                    <a:pt x="2578" y="1872"/>
                  </a:cubicBezTo>
                  <a:cubicBezTo>
                    <a:pt x="2745" y="1730"/>
                    <a:pt x="2894" y="1673"/>
                    <a:pt x="3031" y="1673"/>
                  </a:cubicBezTo>
                  <a:cubicBezTo>
                    <a:pt x="3400" y="1673"/>
                    <a:pt x="3688" y="2080"/>
                    <a:pt x="4015" y="2335"/>
                  </a:cubicBezTo>
                  <a:cubicBezTo>
                    <a:pt x="4603" y="2785"/>
                    <a:pt x="5352" y="3185"/>
                    <a:pt x="6102" y="3185"/>
                  </a:cubicBezTo>
                  <a:cubicBezTo>
                    <a:pt x="7289" y="3172"/>
                    <a:pt x="7389" y="1772"/>
                    <a:pt x="6765" y="1023"/>
                  </a:cubicBezTo>
                  <a:cubicBezTo>
                    <a:pt x="6202" y="360"/>
                    <a:pt x="5128" y="348"/>
                    <a:pt x="4353" y="148"/>
                  </a:cubicBezTo>
                  <a:cubicBezTo>
                    <a:pt x="4024" y="58"/>
                    <a:pt x="3716" y="0"/>
                    <a:pt x="34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74"/>
            <p:cNvSpPr/>
            <p:nvPr/>
          </p:nvSpPr>
          <p:spPr>
            <a:xfrm>
              <a:off x="3386650" y="4059025"/>
              <a:ext cx="126575" cy="201975"/>
            </a:xfrm>
            <a:custGeom>
              <a:avLst/>
              <a:gdLst/>
              <a:ahLst/>
              <a:cxnLst/>
              <a:rect l="l" t="t" r="r" b="b"/>
              <a:pathLst>
                <a:path w="5063" h="8079" extrusionOk="0">
                  <a:moveTo>
                    <a:pt x="1605" y="0"/>
                  </a:moveTo>
                  <a:cubicBezTo>
                    <a:pt x="888" y="0"/>
                    <a:pt x="160" y="475"/>
                    <a:pt x="26" y="1181"/>
                  </a:cubicBezTo>
                  <a:cubicBezTo>
                    <a:pt x="1" y="1369"/>
                    <a:pt x="1" y="1556"/>
                    <a:pt x="26" y="1744"/>
                  </a:cubicBezTo>
                  <a:cubicBezTo>
                    <a:pt x="176" y="2781"/>
                    <a:pt x="851" y="3668"/>
                    <a:pt x="1800" y="4106"/>
                  </a:cubicBezTo>
                  <a:cubicBezTo>
                    <a:pt x="2725" y="4506"/>
                    <a:pt x="3538" y="4781"/>
                    <a:pt x="3950" y="5780"/>
                  </a:cubicBezTo>
                  <a:cubicBezTo>
                    <a:pt x="4175" y="6330"/>
                    <a:pt x="4262" y="6930"/>
                    <a:pt x="4362" y="7517"/>
                  </a:cubicBezTo>
                  <a:cubicBezTo>
                    <a:pt x="4375" y="7680"/>
                    <a:pt x="4437" y="7830"/>
                    <a:pt x="4537" y="7967"/>
                  </a:cubicBezTo>
                  <a:cubicBezTo>
                    <a:pt x="4596" y="8040"/>
                    <a:pt x="4683" y="8079"/>
                    <a:pt x="4774" y="8079"/>
                  </a:cubicBezTo>
                  <a:cubicBezTo>
                    <a:pt x="4839" y="8079"/>
                    <a:pt x="4905" y="8059"/>
                    <a:pt x="4962" y="8017"/>
                  </a:cubicBezTo>
                  <a:cubicBezTo>
                    <a:pt x="5037" y="7905"/>
                    <a:pt x="5062" y="7767"/>
                    <a:pt x="5025" y="7642"/>
                  </a:cubicBezTo>
                  <a:cubicBezTo>
                    <a:pt x="4912" y="6555"/>
                    <a:pt x="4750" y="5468"/>
                    <a:pt x="4525" y="4406"/>
                  </a:cubicBezTo>
                  <a:cubicBezTo>
                    <a:pt x="4325" y="3406"/>
                    <a:pt x="4012" y="2431"/>
                    <a:pt x="3613" y="1494"/>
                  </a:cubicBezTo>
                  <a:cubicBezTo>
                    <a:pt x="3275" y="769"/>
                    <a:pt x="2638" y="157"/>
                    <a:pt x="1850" y="19"/>
                  </a:cubicBezTo>
                  <a:cubicBezTo>
                    <a:pt x="1769" y="6"/>
                    <a:pt x="1687" y="0"/>
                    <a:pt x="16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74"/>
            <p:cNvSpPr/>
            <p:nvPr/>
          </p:nvSpPr>
          <p:spPr>
            <a:xfrm>
              <a:off x="3458200" y="4220400"/>
              <a:ext cx="108750" cy="90300"/>
            </a:xfrm>
            <a:custGeom>
              <a:avLst/>
              <a:gdLst/>
              <a:ahLst/>
              <a:cxnLst/>
              <a:rect l="l" t="t" r="r" b="b"/>
              <a:pathLst>
                <a:path w="4350" h="3612" extrusionOk="0">
                  <a:moveTo>
                    <a:pt x="1" y="0"/>
                  </a:moveTo>
                  <a:lnTo>
                    <a:pt x="113" y="1675"/>
                  </a:lnTo>
                  <a:cubicBezTo>
                    <a:pt x="176" y="2762"/>
                    <a:pt x="1088" y="3612"/>
                    <a:pt x="2175" y="3612"/>
                  </a:cubicBezTo>
                  <a:cubicBezTo>
                    <a:pt x="3262" y="3612"/>
                    <a:pt x="4175" y="2762"/>
                    <a:pt x="4237" y="1675"/>
                  </a:cubicBezTo>
                  <a:lnTo>
                    <a:pt x="43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0" name="Google Shape;2670;p74"/>
          <p:cNvGrpSpPr/>
          <p:nvPr/>
        </p:nvGrpSpPr>
        <p:grpSpPr>
          <a:xfrm>
            <a:off x="6080066" y="2688713"/>
            <a:ext cx="2172316" cy="1895145"/>
            <a:chOff x="2207275" y="1414275"/>
            <a:chExt cx="1484025" cy="1294675"/>
          </a:xfrm>
        </p:grpSpPr>
        <p:sp>
          <p:nvSpPr>
            <p:cNvPr id="2671" name="Google Shape;2671;p74"/>
            <p:cNvSpPr/>
            <p:nvPr/>
          </p:nvSpPr>
          <p:spPr>
            <a:xfrm>
              <a:off x="2397925" y="1989975"/>
              <a:ext cx="120250" cy="474350"/>
            </a:xfrm>
            <a:custGeom>
              <a:avLst/>
              <a:gdLst/>
              <a:ahLst/>
              <a:cxnLst/>
              <a:rect l="l" t="t" r="r" b="b"/>
              <a:pathLst>
                <a:path w="4810" h="18974" extrusionOk="0">
                  <a:moveTo>
                    <a:pt x="1134" y="1"/>
                  </a:moveTo>
                  <a:cubicBezTo>
                    <a:pt x="270" y="1"/>
                    <a:pt x="1" y="1254"/>
                    <a:pt x="98" y="2153"/>
                  </a:cubicBezTo>
                  <a:cubicBezTo>
                    <a:pt x="510" y="6377"/>
                    <a:pt x="1510" y="10538"/>
                    <a:pt x="3047" y="14500"/>
                  </a:cubicBezTo>
                  <a:cubicBezTo>
                    <a:pt x="3584" y="15887"/>
                    <a:pt x="4159" y="17511"/>
                    <a:pt x="3547" y="18799"/>
                  </a:cubicBezTo>
                  <a:cubicBezTo>
                    <a:pt x="3559" y="18861"/>
                    <a:pt x="3572" y="18924"/>
                    <a:pt x="3584" y="18973"/>
                  </a:cubicBezTo>
                  <a:cubicBezTo>
                    <a:pt x="4034" y="18924"/>
                    <a:pt x="4459" y="18749"/>
                    <a:pt x="4809" y="18461"/>
                  </a:cubicBezTo>
                  <a:cubicBezTo>
                    <a:pt x="4772" y="17811"/>
                    <a:pt x="4722" y="17161"/>
                    <a:pt x="4634" y="16512"/>
                  </a:cubicBezTo>
                  <a:lnTo>
                    <a:pt x="4622" y="16799"/>
                  </a:lnTo>
                  <a:cubicBezTo>
                    <a:pt x="3634" y="14162"/>
                    <a:pt x="4022" y="11251"/>
                    <a:pt x="4134" y="8439"/>
                  </a:cubicBezTo>
                  <a:cubicBezTo>
                    <a:pt x="4259" y="5640"/>
                    <a:pt x="3997" y="2553"/>
                    <a:pt x="2060" y="516"/>
                  </a:cubicBezTo>
                  <a:cubicBezTo>
                    <a:pt x="1822" y="279"/>
                    <a:pt x="1547" y="41"/>
                    <a:pt x="1210" y="4"/>
                  </a:cubicBezTo>
                  <a:cubicBezTo>
                    <a:pt x="1184" y="2"/>
                    <a:pt x="1159" y="1"/>
                    <a:pt x="1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74"/>
            <p:cNvSpPr/>
            <p:nvPr/>
          </p:nvSpPr>
          <p:spPr>
            <a:xfrm>
              <a:off x="2207275" y="2155650"/>
              <a:ext cx="272775" cy="308675"/>
            </a:xfrm>
            <a:custGeom>
              <a:avLst/>
              <a:gdLst/>
              <a:ahLst/>
              <a:cxnLst/>
              <a:rect l="l" t="t" r="r" b="b"/>
              <a:pathLst>
                <a:path w="10911" h="12347" extrusionOk="0">
                  <a:moveTo>
                    <a:pt x="1689" y="0"/>
                  </a:moveTo>
                  <a:cubicBezTo>
                    <a:pt x="1168" y="0"/>
                    <a:pt x="661" y="186"/>
                    <a:pt x="351" y="600"/>
                  </a:cubicBezTo>
                  <a:cubicBezTo>
                    <a:pt x="63" y="975"/>
                    <a:pt x="1" y="1474"/>
                    <a:pt x="13" y="1937"/>
                  </a:cubicBezTo>
                  <a:cubicBezTo>
                    <a:pt x="88" y="4399"/>
                    <a:pt x="2225" y="6248"/>
                    <a:pt x="4287" y="7573"/>
                  </a:cubicBezTo>
                  <a:cubicBezTo>
                    <a:pt x="6149" y="8785"/>
                    <a:pt x="8174" y="11397"/>
                    <a:pt x="10123" y="12172"/>
                  </a:cubicBezTo>
                  <a:cubicBezTo>
                    <a:pt x="10373" y="12272"/>
                    <a:pt x="10648" y="12334"/>
                    <a:pt x="10910" y="12346"/>
                  </a:cubicBezTo>
                  <a:cubicBezTo>
                    <a:pt x="9248" y="8523"/>
                    <a:pt x="7049" y="4936"/>
                    <a:pt x="4375" y="1724"/>
                  </a:cubicBezTo>
                  <a:cubicBezTo>
                    <a:pt x="3862" y="1112"/>
                    <a:pt x="3300" y="487"/>
                    <a:pt x="2563" y="175"/>
                  </a:cubicBezTo>
                  <a:cubicBezTo>
                    <a:pt x="2290" y="61"/>
                    <a:pt x="1987" y="0"/>
                    <a:pt x="1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74"/>
            <p:cNvSpPr/>
            <p:nvPr/>
          </p:nvSpPr>
          <p:spPr>
            <a:xfrm>
              <a:off x="2515325" y="2081100"/>
              <a:ext cx="196550" cy="366675"/>
            </a:xfrm>
            <a:custGeom>
              <a:avLst/>
              <a:gdLst/>
              <a:ahLst/>
              <a:cxnLst/>
              <a:rect l="l" t="t" r="r" b="b"/>
              <a:pathLst>
                <a:path w="7862" h="14667" extrusionOk="0">
                  <a:moveTo>
                    <a:pt x="6231" y="0"/>
                  </a:moveTo>
                  <a:cubicBezTo>
                    <a:pt x="6104" y="0"/>
                    <a:pt x="5980" y="7"/>
                    <a:pt x="5862" y="20"/>
                  </a:cubicBezTo>
                  <a:cubicBezTo>
                    <a:pt x="4187" y="183"/>
                    <a:pt x="2350" y="532"/>
                    <a:pt x="1325" y="1857"/>
                  </a:cubicBezTo>
                  <a:cubicBezTo>
                    <a:pt x="513" y="2907"/>
                    <a:pt x="413" y="4331"/>
                    <a:pt x="338" y="5656"/>
                  </a:cubicBezTo>
                  <a:cubicBezTo>
                    <a:pt x="226" y="7718"/>
                    <a:pt x="113" y="9767"/>
                    <a:pt x="1" y="11829"/>
                  </a:cubicBezTo>
                  <a:cubicBezTo>
                    <a:pt x="163" y="12767"/>
                    <a:pt x="238" y="13716"/>
                    <a:pt x="313" y="14666"/>
                  </a:cubicBezTo>
                  <a:cubicBezTo>
                    <a:pt x="1188" y="13866"/>
                    <a:pt x="1763" y="12517"/>
                    <a:pt x="2050" y="11417"/>
                  </a:cubicBezTo>
                  <a:cubicBezTo>
                    <a:pt x="2587" y="9380"/>
                    <a:pt x="2675" y="7168"/>
                    <a:pt x="3812" y="5406"/>
                  </a:cubicBezTo>
                  <a:cubicBezTo>
                    <a:pt x="4712" y="4044"/>
                    <a:pt x="6136" y="3132"/>
                    <a:pt x="7286" y="1982"/>
                  </a:cubicBezTo>
                  <a:cubicBezTo>
                    <a:pt x="7574" y="1695"/>
                    <a:pt x="7861" y="1332"/>
                    <a:pt x="7836" y="932"/>
                  </a:cubicBezTo>
                  <a:cubicBezTo>
                    <a:pt x="7793" y="238"/>
                    <a:pt x="6975" y="0"/>
                    <a:pt x="62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74"/>
            <p:cNvSpPr/>
            <p:nvPr/>
          </p:nvSpPr>
          <p:spPr>
            <a:xfrm>
              <a:off x="2519700" y="2139375"/>
              <a:ext cx="99375" cy="360575"/>
            </a:xfrm>
            <a:custGeom>
              <a:avLst/>
              <a:gdLst/>
              <a:ahLst/>
              <a:cxnLst/>
              <a:rect l="l" t="t" r="r" b="b"/>
              <a:pathLst>
                <a:path w="3975" h="14423" extrusionOk="0">
                  <a:moveTo>
                    <a:pt x="3925" y="1"/>
                  </a:moveTo>
                  <a:cubicBezTo>
                    <a:pt x="2900" y="526"/>
                    <a:pt x="2088" y="1426"/>
                    <a:pt x="1675" y="2513"/>
                  </a:cubicBezTo>
                  <a:cubicBezTo>
                    <a:pt x="1413" y="3213"/>
                    <a:pt x="1313" y="3962"/>
                    <a:pt x="1225" y="4700"/>
                  </a:cubicBezTo>
                  <a:lnTo>
                    <a:pt x="1" y="14422"/>
                  </a:lnTo>
                  <a:lnTo>
                    <a:pt x="101" y="14422"/>
                  </a:lnTo>
                  <a:lnTo>
                    <a:pt x="1325" y="4712"/>
                  </a:lnTo>
                  <a:cubicBezTo>
                    <a:pt x="1413" y="3987"/>
                    <a:pt x="1500" y="3238"/>
                    <a:pt x="1775" y="2538"/>
                  </a:cubicBezTo>
                  <a:cubicBezTo>
                    <a:pt x="2175" y="1476"/>
                    <a:pt x="2962" y="601"/>
                    <a:pt x="3975" y="88"/>
                  </a:cubicBezTo>
                  <a:lnTo>
                    <a:pt x="3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74"/>
            <p:cNvSpPr/>
            <p:nvPr/>
          </p:nvSpPr>
          <p:spPr>
            <a:xfrm>
              <a:off x="2289125" y="2252800"/>
              <a:ext cx="195300" cy="255575"/>
            </a:xfrm>
            <a:custGeom>
              <a:avLst/>
              <a:gdLst/>
              <a:ahLst/>
              <a:cxnLst/>
              <a:rect l="l" t="t" r="r" b="b"/>
              <a:pathLst>
                <a:path w="7812" h="10223" extrusionOk="0">
                  <a:moveTo>
                    <a:pt x="63" y="0"/>
                  </a:moveTo>
                  <a:lnTo>
                    <a:pt x="1" y="75"/>
                  </a:lnTo>
                  <a:cubicBezTo>
                    <a:pt x="3238" y="2899"/>
                    <a:pt x="5862" y="6349"/>
                    <a:pt x="7724" y="10223"/>
                  </a:cubicBezTo>
                  <a:lnTo>
                    <a:pt x="7811" y="10185"/>
                  </a:lnTo>
                  <a:cubicBezTo>
                    <a:pt x="5949" y="6299"/>
                    <a:pt x="3313" y="2837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74"/>
            <p:cNvSpPr/>
            <p:nvPr/>
          </p:nvSpPr>
          <p:spPr>
            <a:xfrm>
              <a:off x="2450650" y="2123150"/>
              <a:ext cx="49700" cy="311800"/>
            </a:xfrm>
            <a:custGeom>
              <a:avLst/>
              <a:gdLst/>
              <a:ahLst/>
              <a:cxnLst/>
              <a:rect l="l" t="t" r="r" b="b"/>
              <a:pathLst>
                <a:path w="1988" h="12472" extrusionOk="0">
                  <a:moveTo>
                    <a:pt x="101" y="0"/>
                  </a:moveTo>
                  <a:lnTo>
                    <a:pt x="1" y="13"/>
                  </a:lnTo>
                  <a:lnTo>
                    <a:pt x="1725" y="10710"/>
                  </a:lnTo>
                  <a:cubicBezTo>
                    <a:pt x="1838" y="11285"/>
                    <a:pt x="1888" y="11884"/>
                    <a:pt x="1875" y="12472"/>
                  </a:cubicBezTo>
                  <a:lnTo>
                    <a:pt x="1975" y="12472"/>
                  </a:lnTo>
                  <a:cubicBezTo>
                    <a:pt x="1988" y="11872"/>
                    <a:pt x="1938" y="11272"/>
                    <a:pt x="1825" y="10685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74"/>
            <p:cNvSpPr/>
            <p:nvPr/>
          </p:nvSpPr>
          <p:spPr>
            <a:xfrm>
              <a:off x="3542875" y="2404675"/>
              <a:ext cx="63125" cy="196925"/>
            </a:xfrm>
            <a:custGeom>
              <a:avLst/>
              <a:gdLst/>
              <a:ahLst/>
              <a:cxnLst/>
              <a:rect l="l" t="t" r="r" b="b"/>
              <a:pathLst>
                <a:path w="2525" h="7877" extrusionOk="0">
                  <a:moveTo>
                    <a:pt x="1841" y="1"/>
                  </a:moveTo>
                  <a:cubicBezTo>
                    <a:pt x="1662" y="1"/>
                    <a:pt x="1476" y="100"/>
                    <a:pt x="1362" y="249"/>
                  </a:cubicBezTo>
                  <a:cubicBezTo>
                    <a:pt x="1225" y="461"/>
                    <a:pt x="1150" y="736"/>
                    <a:pt x="1150" y="998"/>
                  </a:cubicBezTo>
                  <a:cubicBezTo>
                    <a:pt x="1125" y="1911"/>
                    <a:pt x="1000" y="2810"/>
                    <a:pt x="588" y="3635"/>
                  </a:cubicBezTo>
                  <a:cubicBezTo>
                    <a:pt x="413" y="3935"/>
                    <a:pt x="275" y="4235"/>
                    <a:pt x="163" y="4547"/>
                  </a:cubicBezTo>
                  <a:cubicBezTo>
                    <a:pt x="0" y="5085"/>
                    <a:pt x="225" y="5635"/>
                    <a:pt x="413" y="6122"/>
                  </a:cubicBezTo>
                  <a:cubicBezTo>
                    <a:pt x="538" y="6409"/>
                    <a:pt x="625" y="6722"/>
                    <a:pt x="650" y="7034"/>
                  </a:cubicBezTo>
                  <a:cubicBezTo>
                    <a:pt x="663" y="7147"/>
                    <a:pt x="513" y="7747"/>
                    <a:pt x="550" y="7784"/>
                  </a:cubicBezTo>
                  <a:cubicBezTo>
                    <a:pt x="602" y="7849"/>
                    <a:pt x="663" y="7876"/>
                    <a:pt x="729" y="7876"/>
                  </a:cubicBezTo>
                  <a:cubicBezTo>
                    <a:pt x="1045" y="7876"/>
                    <a:pt x="1471" y="7243"/>
                    <a:pt x="1512" y="7047"/>
                  </a:cubicBezTo>
                  <a:cubicBezTo>
                    <a:pt x="1637" y="6559"/>
                    <a:pt x="1462" y="6084"/>
                    <a:pt x="1387" y="5622"/>
                  </a:cubicBezTo>
                  <a:cubicBezTo>
                    <a:pt x="1312" y="5160"/>
                    <a:pt x="1375" y="4697"/>
                    <a:pt x="1562" y="4272"/>
                  </a:cubicBezTo>
                  <a:cubicBezTo>
                    <a:pt x="1750" y="3835"/>
                    <a:pt x="2012" y="3423"/>
                    <a:pt x="2187" y="2985"/>
                  </a:cubicBezTo>
                  <a:cubicBezTo>
                    <a:pt x="2412" y="2423"/>
                    <a:pt x="2525" y="1823"/>
                    <a:pt x="2500" y="1223"/>
                  </a:cubicBezTo>
                  <a:cubicBezTo>
                    <a:pt x="2487" y="898"/>
                    <a:pt x="2375" y="236"/>
                    <a:pt x="2062" y="61"/>
                  </a:cubicBezTo>
                  <a:cubicBezTo>
                    <a:pt x="1994" y="20"/>
                    <a:pt x="1918" y="1"/>
                    <a:pt x="18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74"/>
            <p:cNvSpPr/>
            <p:nvPr/>
          </p:nvSpPr>
          <p:spPr>
            <a:xfrm>
              <a:off x="3499125" y="2463725"/>
              <a:ext cx="80325" cy="138000"/>
            </a:xfrm>
            <a:custGeom>
              <a:avLst/>
              <a:gdLst/>
              <a:ahLst/>
              <a:cxnLst/>
              <a:rect l="l" t="t" r="r" b="b"/>
              <a:pathLst>
                <a:path w="3213" h="5520" extrusionOk="0">
                  <a:moveTo>
                    <a:pt x="722" y="0"/>
                  </a:moveTo>
                  <a:cubicBezTo>
                    <a:pt x="542" y="0"/>
                    <a:pt x="350" y="93"/>
                    <a:pt x="238" y="236"/>
                  </a:cubicBezTo>
                  <a:cubicBezTo>
                    <a:pt x="76" y="473"/>
                    <a:pt x="1" y="761"/>
                    <a:pt x="26" y="1048"/>
                  </a:cubicBezTo>
                  <a:cubicBezTo>
                    <a:pt x="26" y="1848"/>
                    <a:pt x="176" y="2710"/>
                    <a:pt x="651" y="3360"/>
                  </a:cubicBezTo>
                  <a:cubicBezTo>
                    <a:pt x="963" y="3785"/>
                    <a:pt x="1288" y="4197"/>
                    <a:pt x="1638" y="4597"/>
                  </a:cubicBezTo>
                  <a:cubicBezTo>
                    <a:pt x="1700" y="4672"/>
                    <a:pt x="1775" y="4747"/>
                    <a:pt x="1850" y="4835"/>
                  </a:cubicBezTo>
                  <a:cubicBezTo>
                    <a:pt x="2043" y="5028"/>
                    <a:pt x="2341" y="5520"/>
                    <a:pt x="2668" y="5520"/>
                  </a:cubicBezTo>
                  <a:cubicBezTo>
                    <a:pt x="2764" y="5520"/>
                    <a:pt x="2863" y="5477"/>
                    <a:pt x="2962" y="5372"/>
                  </a:cubicBezTo>
                  <a:cubicBezTo>
                    <a:pt x="3212" y="5110"/>
                    <a:pt x="2875" y="4685"/>
                    <a:pt x="2713" y="4485"/>
                  </a:cubicBezTo>
                  <a:cubicBezTo>
                    <a:pt x="2600" y="4322"/>
                    <a:pt x="2525" y="4172"/>
                    <a:pt x="2400" y="4022"/>
                  </a:cubicBezTo>
                  <a:cubicBezTo>
                    <a:pt x="2238" y="3847"/>
                    <a:pt x="2100" y="3648"/>
                    <a:pt x="1963" y="3448"/>
                  </a:cubicBezTo>
                  <a:cubicBezTo>
                    <a:pt x="1425" y="2535"/>
                    <a:pt x="1513" y="1398"/>
                    <a:pt x="1163" y="398"/>
                  </a:cubicBezTo>
                  <a:cubicBezTo>
                    <a:pt x="1138" y="286"/>
                    <a:pt x="1075" y="186"/>
                    <a:pt x="1001" y="98"/>
                  </a:cubicBezTo>
                  <a:cubicBezTo>
                    <a:pt x="923" y="30"/>
                    <a:pt x="825" y="0"/>
                    <a:pt x="7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74"/>
            <p:cNvSpPr/>
            <p:nvPr/>
          </p:nvSpPr>
          <p:spPr>
            <a:xfrm>
              <a:off x="3581300" y="2517400"/>
              <a:ext cx="62725" cy="72475"/>
            </a:xfrm>
            <a:custGeom>
              <a:avLst/>
              <a:gdLst/>
              <a:ahLst/>
              <a:cxnLst/>
              <a:rect l="l" t="t" r="r" b="b"/>
              <a:pathLst>
                <a:path w="2509" h="2899" extrusionOk="0">
                  <a:moveTo>
                    <a:pt x="2134" y="1"/>
                  </a:moveTo>
                  <a:cubicBezTo>
                    <a:pt x="2127" y="1"/>
                    <a:pt x="2120" y="1"/>
                    <a:pt x="2112" y="1"/>
                  </a:cubicBezTo>
                  <a:cubicBezTo>
                    <a:pt x="1687" y="26"/>
                    <a:pt x="1313" y="276"/>
                    <a:pt x="963" y="538"/>
                  </a:cubicBezTo>
                  <a:cubicBezTo>
                    <a:pt x="600" y="788"/>
                    <a:pt x="288" y="951"/>
                    <a:pt x="150" y="1388"/>
                  </a:cubicBezTo>
                  <a:cubicBezTo>
                    <a:pt x="38" y="1788"/>
                    <a:pt x="0" y="2213"/>
                    <a:pt x="13" y="2638"/>
                  </a:cubicBezTo>
                  <a:cubicBezTo>
                    <a:pt x="13" y="2818"/>
                    <a:pt x="66" y="2899"/>
                    <a:pt x="140" y="2899"/>
                  </a:cubicBezTo>
                  <a:cubicBezTo>
                    <a:pt x="209" y="2899"/>
                    <a:pt x="297" y="2827"/>
                    <a:pt x="375" y="2700"/>
                  </a:cubicBezTo>
                  <a:cubicBezTo>
                    <a:pt x="488" y="2463"/>
                    <a:pt x="588" y="2225"/>
                    <a:pt x="675" y="1988"/>
                  </a:cubicBezTo>
                  <a:cubicBezTo>
                    <a:pt x="825" y="1600"/>
                    <a:pt x="1088" y="1288"/>
                    <a:pt x="1425" y="1063"/>
                  </a:cubicBezTo>
                  <a:cubicBezTo>
                    <a:pt x="1712" y="913"/>
                    <a:pt x="1987" y="726"/>
                    <a:pt x="2225" y="513"/>
                  </a:cubicBezTo>
                  <a:cubicBezTo>
                    <a:pt x="2409" y="317"/>
                    <a:pt x="2508" y="1"/>
                    <a:pt x="2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74"/>
            <p:cNvSpPr/>
            <p:nvPr/>
          </p:nvSpPr>
          <p:spPr>
            <a:xfrm>
              <a:off x="3513825" y="2589900"/>
              <a:ext cx="105925" cy="100625"/>
            </a:xfrm>
            <a:custGeom>
              <a:avLst/>
              <a:gdLst/>
              <a:ahLst/>
              <a:cxnLst/>
              <a:rect l="l" t="t" r="r" b="b"/>
              <a:pathLst>
                <a:path w="4237" h="4025" extrusionOk="0">
                  <a:moveTo>
                    <a:pt x="0" y="0"/>
                  </a:moveTo>
                  <a:lnTo>
                    <a:pt x="288" y="2399"/>
                  </a:lnTo>
                  <a:cubicBezTo>
                    <a:pt x="400" y="3324"/>
                    <a:pt x="1175" y="4024"/>
                    <a:pt x="2112" y="4024"/>
                  </a:cubicBezTo>
                  <a:lnTo>
                    <a:pt x="2175" y="4024"/>
                  </a:lnTo>
                  <a:cubicBezTo>
                    <a:pt x="3112" y="4024"/>
                    <a:pt x="3899" y="3312"/>
                    <a:pt x="3999" y="2374"/>
                  </a:cubicBezTo>
                  <a:lnTo>
                    <a:pt x="42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74"/>
            <p:cNvSpPr/>
            <p:nvPr/>
          </p:nvSpPr>
          <p:spPr>
            <a:xfrm>
              <a:off x="3512250" y="2588650"/>
              <a:ext cx="109050" cy="103125"/>
            </a:xfrm>
            <a:custGeom>
              <a:avLst/>
              <a:gdLst/>
              <a:ahLst/>
              <a:cxnLst/>
              <a:rect l="l" t="t" r="r" b="b"/>
              <a:pathLst>
                <a:path w="4362" h="4125" extrusionOk="0">
                  <a:moveTo>
                    <a:pt x="4250" y="100"/>
                  </a:moveTo>
                  <a:lnTo>
                    <a:pt x="4012" y="2412"/>
                  </a:lnTo>
                  <a:cubicBezTo>
                    <a:pt x="3912" y="3324"/>
                    <a:pt x="3150" y="4024"/>
                    <a:pt x="2238" y="4024"/>
                  </a:cubicBezTo>
                  <a:lnTo>
                    <a:pt x="2175" y="4024"/>
                  </a:lnTo>
                  <a:cubicBezTo>
                    <a:pt x="1263" y="4024"/>
                    <a:pt x="501" y="3337"/>
                    <a:pt x="401" y="2449"/>
                  </a:cubicBezTo>
                  <a:lnTo>
                    <a:pt x="113" y="100"/>
                  </a:lnTo>
                  <a:close/>
                  <a:moveTo>
                    <a:pt x="1" y="0"/>
                  </a:moveTo>
                  <a:lnTo>
                    <a:pt x="301" y="2462"/>
                  </a:lnTo>
                  <a:cubicBezTo>
                    <a:pt x="401" y="3412"/>
                    <a:pt x="1213" y="4124"/>
                    <a:pt x="2175" y="4124"/>
                  </a:cubicBezTo>
                  <a:lnTo>
                    <a:pt x="2238" y="4124"/>
                  </a:lnTo>
                  <a:cubicBezTo>
                    <a:pt x="3200" y="4124"/>
                    <a:pt x="4012" y="3387"/>
                    <a:pt x="4100" y="2424"/>
                  </a:cubicBezTo>
                  <a:lnTo>
                    <a:pt x="43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74"/>
            <p:cNvSpPr/>
            <p:nvPr/>
          </p:nvSpPr>
          <p:spPr>
            <a:xfrm>
              <a:off x="3503200" y="2570525"/>
              <a:ext cx="127175" cy="25950"/>
            </a:xfrm>
            <a:custGeom>
              <a:avLst/>
              <a:gdLst/>
              <a:ahLst/>
              <a:cxnLst/>
              <a:rect l="l" t="t" r="r" b="b"/>
              <a:pathLst>
                <a:path w="5087" h="1038" extrusionOk="0">
                  <a:moveTo>
                    <a:pt x="0" y="0"/>
                  </a:moveTo>
                  <a:lnTo>
                    <a:pt x="250" y="1038"/>
                  </a:lnTo>
                  <a:lnTo>
                    <a:pt x="4924" y="1038"/>
                  </a:lnTo>
                  <a:lnTo>
                    <a:pt x="50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74"/>
            <p:cNvSpPr/>
            <p:nvPr/>
          </p:nvSpPr>
          <p:spPr>
            <a:xfrm>
              <a:off x="3501625" y="2569275"/>
              <a:ext cx="130300" cy="28450"/>
            </a:xfrm>
            <a:custGeom>
              <a:avLst/>
              <a:gdLst/>
              <a:ahLst/>
              <a:cxnLst/>
              <a:rect l="l" t="t" r="r" b="b"/>
              <a:pathLst>
                <a:path w="5212" h="1138" extrusionOk="0">
                  <a:moveTo>
                    <a:pt x="5099" y="100"/>
                  </a:moveTo>
                  <a:lnTo>
                    <a:pt x="4937" y="1038"/>
                  </a:lnTo>
                  <a:lnTo>
                    <a:pt x="351" y="1038"/>
                  </a:lnTo>
                  <a:lnTo>
                    <a:pt x="126" y="100"/>
                  </a:lnTo>
                  <a:close/>
                  <a:moveTo>
                    <a:pt x="1" y="0"/>
                  </a:moveTo>
                  <a:lnTo>
                    <a:pt x="276" y="1138"/>
                  </a:lnTo>
                  <a:lnTo>
                    <a:pt x="5024" y="1138"/>
                  </a:lnTo>
                  <a:lnTo>
                    <a:pt x="52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74"/>
            <p:cNvSpPr/>
            <p:nvPr/>
          </p:nvSpPr>
          <p:spPr>
            <a:xfrm>
              <a:off x="3370425" y="2197800"/>
              <a:ext cx="54075" cy="68775"/>
            </a:xfrm>
            <a:custGeom>
              <a:avLst/>
              <a:gdLst/>
              <a:ahLst/>
              <a:cxnLst/>
              <a:rect l="l" t="t" r="r" b="b"/>
              <a:pathLst>
                <a:path w="2163" h="2751" extrusionOk="0">
                  <a:moveTo>
                    <a:pt x="13" y="1"/>
                  </a:moveTo>
                  <a:lnTo>
                    <a:pt x="0" y="101"/>
                  </a:lnTo>
                  <a:cubicBezTo>
                    <a:pt x="1225" y="363"/>
                    <a:pt x="2062" y="1500"/>
                    <a:pt x="1962" y="2750"/>
                  </a:cubicBezTo>
                  <a:lnTo>
                    <a:pt x="2062" y="2750"/>
                  </a:lnTo>
                  <a:cubicBezTo>
                    <a:pt x="2162" y="1450"/>
                    <a:pt x="1287" y="276"/>
                    <a:pt x="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74"/>
            <p:cNvSpPr/>
            <p:nvPr/>
          </p:nvSpPr>
          <p:spPr>
            <a:xfrm>
              <a:off x="3187350" y="2171350"/>
              <a:ext cx="360225" cy="317650"/>
            </a:xfrm>
            <a:custGeom>
              <a:avLst/>
              <a:gdLst/>
              <a:ahLst/>
              <a:cxnLst/>
              <a:rect l="l" t="t" r="r" b="b"/>
              <a:pathLst>
                <a:path w="14409" h="12706" extrusionOk="0">
                  <a:moveTo>
                    <a:pt x="8871" y="0"/>
                  </a:moveTo>
                  <a:cubicBezTo>
                    <a:pt x="7922" y="0"/>
                    <a:pt x="6975" y="287"/>
                    <a:pt x="6223" y="871"/>
                  </a:cubicBezTo>
                  <a:cubicBezTo>
                    <a:pt x="5324" y="1584"/>
                    <a:pt x="4736" y="2608"/>
                    <a:pt x="3874" y="3371"/>
                  </a:cubicBezTo>
                  <a:cubicBezTo>
                    <a:pt x="2524" y="4583"/>
                    <a:pt x="175" y="4595"/>
                    <a:pt x="75" y="6745"/>
                  </a:cubicBezTo>
                  <a:cubicBezTo>
                    <a:pt x="0" y="8382"/>
                    <a:pt x="1325" y="9944"/>
                    <a:pt x="2549" y="10881"/>
                  </a:cubicBezTo>
                  <a:cubicBezTo>
                    <a:pt x="2887" y="11169"/>
                    <a:pt x="3262" y="11406"/>
                    <a:pt x="3662" y="11606"/>
                  </a:cubicBezTo>
                  <a:cubicBezTo>
                    <a:pt x="4863" y="12166"/>
                    <a:pt x="5877" y="12705"/>
                    <a:pt x="7077" y="12705"/>
                  </a:cubicBezTo>
                  <a:cubicBezTo>
                    <a:pt x="7512" y="12705"/>
                    <a:pt x="7971" y="12634"/>
                    <a:pt x="8473" y="12468"/>
                  </a:cubicBezTo>
                  <a:cubicBezTo>
                    <a:pt x="9847" y="12018"/>
                    <a:pt x="11022" y="11094"/>
                    <a:pt x="12084" y="10106"/>
                  </a:cubicBezTo>
                  <a:cubicBezTo>
                    <a:pt x="12847" y="9407"/>
                    <a:pt x="13596" y="8619"/>
                    <a:pt x="13934" y="7632"/>
                  </a:cubicBezTo>
                  <a:cubicBezTo>
                    <a:pt x="14409" y="6220"/>
                    <a:pt x="13959" y="4670"/>
                    <a:pt x="13334" y="3333"/>
                  </a:cubicBezTo>
                  <a:cubicBezTo>
                    <a:pt x="12959" y="2521"/>
                    <a:pt x="12522" y="1746"/>
                    <a:pt x="11884" y="1146"/>
                  </a:cubicBezTo>
                  <a:cubicBezTo>
                    <a:pt x="11079" y="388"/>
                    <a:pt x="9973" y="0"/>
                    <a:pt x="8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74"/>
            <p:cNvSpPr/>
            <p:nvPr/>
          </p:nvSpPr>
          <p:spPr>
            <a:xfrm>
              <a:off x="3423850" y="2373075"/>
              <a:ext cx="14075" cy="50950"/>
            </a:xfrm>
            <a:custGeom>
              <a:avLst/>
              <a:gdLst/>
              <a:ahLst/>
              <a:cxnLst/>
              <a:rect l="l" t="t" r="r" b="b"/>
              <a:pathLst>
                <a:path w="563" h="2038" extrusionOk="0">
                  <a:moveTo>
                    <a:pt x="0" y="0"/>
                  </a:moveTo>
                  <a:cubicBezTo>
                    <a:pt x="25" y="713"/>
                    <a:pt x="188" y="1400"/>
                    <a:pt x="487" y="2037"/>
                  </a:cubicBezTo>
                  <a:lnTo>
                    <a:pt x="562" y="2000"/>
                  </a:lnTo>
                  <a:cubicBezTo>
                    <a:pt x="275" y="1375"/>
                    <a:pt x="125" y="688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74"/>
            <p:cNvSpPr/>
            <p:nvPr/>
          </p:nvSpPr>
          <p:spPr>
            <a:xfrm>
              <a:off x="3405100" y="2339425"/>
              <a:ext cx="74375" cy="34600"/>
            </a:xfrm>
            <a:custGeom>
              <a:avLst/>
              <a:gdLst/>
              <a:ahLst/>
              <a:cxnLst/>
              <a:rect l="l" t="t" r="r" b="b"/>
              <a:pathLst>
                <a:path w="2975" h="1384" extrusionOk="0">
                  <a:moveTo>
                    <a:pt x="1034" y="0"/>
                  </a:moveTo>
                  <a:cubicBezTo>
                    <a:pt x="684" y="0"/>
                    <a:pt x="328" y="91"/>
                    <a:pt x="0" y="284"/>
                  </a:cubicBezTo>
                  <a:lnTo>
                    <a:pt x="50" y="372"/>
                  </a:lnTo>
                  <a:cubicBezTo>
                    <a:pt x="364" y="185"/>
                    <a:pt x="705" y="98"/>
                    <a:pt x="1039" y="98"/>
                  </a:cubicBezTo>
                  <a:cubicBezTo>
                    <a:pt x="1824" y="98"/>
                    <a:pt x="2577" y="578"/>
                    <a:pt x="2875" y="1384"/>
                  </a:cubicBezTo>
                  <a:lnTo>
                    <a:pt x="2974" y="1346"/>
                  </a:lnTo>
                  <a:cubicBezTo>
                    <a:pt x="2659" y="504"/>
                    <a:pt x="1862" y="0"/>
                    <a:pt x="10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74"/>
            <p:cNvSpPr/>
            <p:nvPr/>
          </p:nvSpPr>
          <p:spPr>
            <a:xfrm>
              <a:off x="3425725" y="2269050"/>
              <a:ext cx="68425" cy="87800"/>
            </a:xfrm>
            <a:custGeom>
              <a:avLst/>
              <a:gdLst/>
              <a:ahLst/>
              <a:cxnLst/>
              <a:rect l="l" t="t" r="r" b="b"/>
              <a:pathLst>
                <a:path w="2737" h="3512" extrusionOk="0">
                  <a:moveTo>
                    <a:pt x="2712" y="0"/>
                  </a:moveTo>
                  <a:cubicBezTo>
                    <a:pt x="837" y="338"/>
                    <a:pt x="0" y="1450"/>
                    <a:pt x="75" y="3512"/>
                  </a:cubicBezTo>
                  <a:lnTo>
                    <a:pt x="175" y="3512"/>
                  </a:lnTo>
                  <a:cubicBezTo>
                    <a:pt x="100" y="1475"/>
                    <a:pt x="887" y="425"/>
                    <a:pt x="2737" y="100"/>
                  </a:cubicBezTo>
                  <a:lnTo>
                    <a:pt x="27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74"/>
            <p:cNvSpPr/>
            <p:nvPr/>
          </p:nvSpPr>
          <p:spPr>
            <a:xfrm>
              <a:off x="2914900" y="2312925"/>
              <a:ext cx="357750" cy="270125"/>
            </a:xfrm>
            <a:custGeom>
              <a:avLst/>
              <a:gdLst/>
              <a:ahLst/>
              <a:cxnLst/>
              <a:rect l="l" t="t" r="r" b="b"/>
              <a:pathLst>
                <a:path w="14310" h="10805" extrusionOk="0">
                  <a:moveTo>
                    <a:pt x="11761" y="1"/>
                  </a:moveTo>
                  <a:cubicBezTo>
                    <a:pt x="11668" y="1"/>
                    <a:pt x="11561" y="107"/>
                    <a:pt x="11473" y="107"/>
                  </a:cubicBezTo>
                  <a:cubicBezTo>
                    <a:pt x="11398" y="107"/>
                    <a:pt x="11335" y="132"/>
                    <a:pt x="11273" y="157"/>
                  </a:cubicBezTo>
                  <a:cubicBezTo>
                    <a:pt x="10198" y="544"/>
                    <a:pt x="9436" y="1207"/>
                    <a:pt x="8499" y="1844"/>
                  </a:cubicBezTo>
                  <a:cubicBezTo>
                    <a:pt x="7499" y="2531"/>
                    <a:pt x="6462" y="3169"/>
                    <a:pt x="5312" y="3606"/>
                  </a:cubicBezTo>
                  <a:cubicBezTo>
                    <a:pt x="4550" y="3894"/>
                    <a:pt x="3750" y="4094"/>
                    <a:pt x="2938" y="4218"/>
                  </a:cubicBezTo>
                  <a:cubicBezTo>
                    <a:pt x="2325" y="4306"/>
                    <a:pt x="1301" y="4231"/>
                    <a:pt x="801" y="4618"/>
                  </a:cubicBezTo>
                  <a:cubicBezTo>
                    <a:pt x="513" y="4843"/>
                    <a:pt x="401" y="5206"/>
                    <a:pt x="326" y="5556"/>
                  </a:cubicBezTo>
                  <a:cubicBezTo>
                    <a:pt x="88" y="6543"/>
                    <a:pt x="1" y="7618"/>
                    <a:pt x="438" y="8530"/>
                  </a:cubicBezTo>
                  <a:cubicBezTo>
                    <a:pt x="638" y="8905"/>
                    <a:pt x="888" y="9267"/>
                    <a:pt x="1176" y="9592"/>
                  </a:cubicBezTo>
                  <a:cubicBezTo>
                    <a:pt x="1438" y="9892"/>
                    <a:pt x="1700" y="10192"/>
                    <a:pt x="1975" y="10492"/>
                  </a:cubicBezTo>
                  <a:cubicBezTo>
                    <a:pt x="2113" y="10642"/>
                    <a:pt x="2275" y="10804"/>
                    <a:pt x="2488" y="10804"/>
                  </a:cubicBezTo>
                  <a:lnTo>
                    <a:pt x="2575" y="10804"/>
                  </a:lnTo>
                  <a:cubicBezTo>
                    <a:pt x="3050" y="10804"/>
                    <a:pt x="3512" y="10729"/>
                    <a:pt x="3962" y="10592"/>
                  </a:cubicBezTo>
                  <a:cubicBezTo>
                    <a:pt x="4262" y="10504"/>
                    <a:pt x="4587" y="10542"/>
                    <a:pt x="4900" y="10504"/>
                  </a:cubicBezTo>
                  <a:cubicBezTo>
                    <a:pt x="5275" y="10454"/>
                    <a:pt x="5637" y="10392"/>
                    <a:pt x="6012" y="10304"/>
                  </a:cubicBezTo>
                  <a:cubicBezTo>
                    <a:pt x="6724" y="10129"/>
                    <a:pt x="7424" y="9904"/>
                    <a:pt x="8111" y="9655"/>
                  </a:cubicBezTo>
                  <a:cubicBezTo>
                    <a:pt x="9323" y="9230"/>
                    <a:pt x="10536" y="8755"/>
                    <a:pt x="11585" y="8017"/>
                  </a:cubicBezTo>
                  <a:cubicBezTo>
                    <a:pt x="13385" y="6755"/>
                    <a:pt x="14285" y="4843"/>
                    <a:pt x="14297" y="2656"/>
                  </a:cubicBezTo>
                  <a:cubicBezTo>
                    <a:pt x="14310" y="1919"/>
                    <a:pt x="13972" y="1369"/>
                    <a:pt x="13385" y="944"/>
                  </a:cubicBezTo>
                  <a:cubicBezTo>
                    <a:pt x="13035" y="707"/>
                    <a:pt x="12660" y="519"/>
                    <a:pt x="12260" y="382"/>
                  </a:cubicBezTo>
                  <a:cubicBezTo>
                    <a:pt x="12098" y="307"/>
                    <a:pt x="11948" y="70"/>
                    <a:pt x="11798" y="7"/>
                  </a:cubicBezTo>
                  <a:cubicBezTo>
                    <a:pt x="11786" y="3"/>
                    <a:pt x="11773" y="1"/>
                    <a:pt x="11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74"/>
            <p:cNvSpPr/>
            <p:nvPr/>
          </p:nvSpPr>
          <p:spPr>
            <a:xfrm>
              <a:off x="2211350" y="2609800"/>
              <a:ext cx="139975" cy="99150"/>
            </a:xfrm>
            <a:custGeom>
              <a:avLst/>
              <a:gdLst/>
              <a:ahLst/>
              <a:cxnLst/>
              <a:rect l="l" t="t" r="r" b="b"/>
              <a:pathLst>
                <a:path w="5599" h="3966" extrusionOk="0">
                  <a:moveTo>
                    <a:pt x="353" y="1"/>
                  </a:moveTo>
                  <a:cubicBezTo>
                    <a:pt x="336" y="1"/>
                    <a:pt x="318" y="2"/>
                    <a:pt x="300" y="4"/>
                  </a:cubicBezTo>
                  <a:cubicBezTo>
                    <a:pt x="50" y="54"/>
                    <a:pt x="0" y="379"/>
                    <a:pt x="38" y="629"/>
                  </a:cubicBezTo>
                  <a:cubicBezTo>
                    <a:pt x="163" y="1354"/>
                    <a:pt x="513" y="2016"/>
                    <a:pt x="1038" y="2541"/>
                  </a:cubicBezTo>
                  <a:cubicBezTo>
                    <a:pt x="1562" y="3053"/>
                    <a:pt x="2137" y="3515"/>
                    <a:pt x="2762" y="3915"/>
                  </a:cubicBezTo>
                  <a:cubicBezTo>
                    <a:pt x="2800" y="3940"/>
                    <a:pt x="2837" y="3953"/>
                    <a:pt x="2887" y="3965"/>
                  </a:cubicBezTo>
                  <a:cubicBezTo>
                    <a:pt x="2937" y="3965"/>
                    <a:pt x="3000" y="3940"/>
                    <a:pt x="3037" y="3903"/>
                  </a:cubicBezTo>
                  <a:cubicBezTo>
                    <a:pt x="3574" y="3553"/>
                    <a:pt x="5599" y="2666"/>
                    <a:pt x="4949" y="1703"/>
                  </a:cubicBezTo>
                  <a:cubicBezTo>
                    <a:pt x="4830" y="1522"/>
                    <a:pt x="4727" y="1456"/>
                    <a:pt x="4624" y="1456"/>
                  </a:cubicBezTo>
                  <a:cubicBezTo>
                    <a:pt x="4457" y="1456"/>
                    <a:pt x="4289" y="1632"/>
                    <a:pt x="4049" y="1778"/>
                  </a:cubicBezTo>
                  <a:cubicBezTo>
                    <a:pt x="3741" y="1970"/>
                    <a:pt x="3460" y="2085"/>
                    <a:pt x="3185" y="2085"/>
                  </a:cubicBezTo>
                  <a:cubicBezTo>
                    <a:pt x="2904" y="2085"/>
                    <a:pt x="2628" y="1963"/>
                    <a:pt x="2337" y="1678"/>
                  </a:cubicBezTo>
                  <a:cubicBezTo>
                    <a:pt x="2050" y="1391"/>
                    <a:pt x="1837" y="1029"/>
                    <a:pt x="1550" y="729"/>
                  </a:cubicBezTo>
                  <a:cubicBezTo>
                    <a:pt x="1287" y="441"/>
                    <a:pt x="950" y="216"/>
                    <a:pt x="588" y="54"/>
                  </a:cubicBezTo>
                  <a:cubicBezTo>
                    <a:pt x="516" y="23"/>
                    <a:pt x="435" y="1"/>
                    <a:pt x="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74"/>
            <p:cNvSpPr/>
            <p:nvPr/>
          </p:nvSpPr>
          <p:spPr>
            <a:xfrm>
              <a:off x="2296000" y="2355550"/>
              <a:ext cx="638625" cy="322525"/>
            </a:xfrm>
            <a:custGeom>
              <a:avLst/>
              <a:gdLst/>
              <a:ahLst/>
              <a:cxnLst/>
              <a:rect l="l" t="t" r="r" b="b"/>
              <a:pathLst>
                <a:path w="25545" h="12901" extrusionOk="0">
                  <a:moveTo>
                    <a:pt x="11737" y="0"/>
                  </a:moveTo>
                  <a:cubicBezTo>
                    <a:pt x="7044" y="0"/>
                    <a:pt x="3763" y="3472"/>
                    <a:pt x="1213" y="7325"/>
                  </a:cubicBezTo>
                  <a:cubicBezTo>
                    <a:pt x="576" y="8299"/>
                    <a:pt x="1" y="9387"/>
                    <a:pt x="13" y="10549"/>
                  </a:cubicBezTo>
                  <a:cubicBezTo>
                    <a:pt x="25" y="12292"/>
                    <a:pt x="863" y="12900"/>
                    <a:pt x="1932" y="12900"/>
                  </a:cubicBezTo>
                  <a:cubicBezTo>
                    <a:pt x="3161" y="12900"/>
                    <a:pt x="4695" y="12095"/>
                    <a:pt x="5624" y="11286"/>
                  </a:cubicBezTo>
                  <a:cubicBezTo>
                    <a:pt x="7436" y="9699"/>
                    <a:pt x="8861" y="7700"/>
                    <a:pt x="9748" y="5450"/>
                  </a:cubicBezTo>
                  <a:cubicBezTo>
                    <a:pt x="13685" y="7425"/>
                    <a:pt x="18446" y="7912"/>
                    <a:pt x="22807" y="8574"/>
                  </a:cubicBezTo>
                  <a:cubicBezTo>
                    <a:pt x="23063" y="8613"/>
                    <a:pt x="23324" y="8652"/>
                    <a:pt x="23583" y="8652"/>
                  </a:cubicBezTo>
                  <a:cubicBezTo>
                    <a:pt x="23742" y="8652"/>
                    <a:pt x="23900" y="8637"/>
                    <a:pt x="24057" y="8599"/>
                  </a:cubicBezTo>
                  <a:cubicBezTo>
                    <a:pt x="25019" y="8362"/>
                    <a:pt x="25507" y="7325"/>
                    <a:pt x="25519" y="6400"/>
                  </a:cubicBezTo>
                  <a:cubicBezTo>
                    <a:pt x="25544" y="4850"/>
                    <a:pt x="23707" y="3876"/>
                    <a:pt x="22470" y="3388"/>
                  </a:cubicBezTo>
                  <a:lnTo>
                    <a:pt x="20058" y="2439"/>
                  </a:lnTo>
                  <a:lnTo>
                    <a:pt x="17309" y="1351"/>
                  </a:lnTo>
                  <a:cubicBezTo>
                    <a:pt x="16122" y="889"/>
                    <a:pt x="14922" y="414"/>
                    <a:pt x="13672" y="189"/>
                  </a:cubicBezTo>
                  <a:cubicBezTo>
                    <a:pt x="13001" y="61"/>
                    <a:pt x="12357" y="0"/>
                    <a:pt x="11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74"/>
            <p:cNvSpPr/>
            <p:nvPr/>
          </p:nvSpPr>
          <p:spPr>
            <a:xfrm>
              <a:off x="3244500" y="2257450"/>
              <a:ext cx="161550" cy="260400"/>
            </a:xfrm>
            <a:custGeom>
              <a:avLst/>
              <a:gdLst/>
              <a:ahLst/>
              <a:cxnLst/>
              <a:rect l="l" t="t" r="r" b="b"/>
              <a:pathLst>
                <a:path w="6462" h="10416" extrusionOk="0">
                  <a:moveTo>
                    <a:pt x="3619" y="1"/>
                  </a:moveTo>
                  <a:cubicBezTo>
                    <a:pt x="3253" y="1"/>
                    <a:pt x="2880" y="261"/>
                    <a:pt x="2700" y="602"/>
                  </a:cubicBezTo>
                  <a:cubicBezTo>
                    <a:pt x="2363" y="1251"/>
                    <a:pt x="2563" y="1926"/>
                    <a:pt x="2575" y="2614"/>
                  </a:cubicBezTo>
                  <a:cubicBezTo>
                    <a:pt x="2575" y="3163"/>
                    <a:pt x="2625" y="3713"/>
                    <a:pt x="2675" y="4263"/>
                  </a:cubicBezTo>
                  <a:cubicBezTo>
                    <a:pt x="2713" y="4550"/>
                    <a:pt x="2788" y="4838"/>
                    <a:pt x="2838" y="5113"/>
                  </a:cubicBezTo>
                  <a:cubicBezTo>
                    <a:pt x="2863" y="5463"/>
                    <a:pt x="2938" y="5813"/>
                    <a:pt x="3050" y="6138"/>
                  </a:cubicBezTo>
                  <a:cubicBezTo>
                    <a:pt x="2700" y="5788"/>
                    <a:pt x="2313" y="5463"/>
                    <a:pt x="1925" y="5150"/>
                  </a:cubicBezTo>
                  <a:cubicBezTo>
                    <a:pt x="1651" y="4900"/>
                    <a:pt x="1413" y="4600"/>
                    <a:pt x="1238" y="4276"/>
                  </a:cubicBezTo>
                  <a:cubicBezTo>
                    <a:pt x="1151" y="4126"/>
                    <a:pt x="1038" y="3988"/>
                    <a:pt x="913" y="3888"/>
                  </a:cubicBezTo>
                  <a:cubicBezTo>
                    <a:pt x="913" y="3926"/>
                    <a:pt x="901" y="3976"/>
                    <a:pt x="876" y="4013"/>
                  </a:cubicBezTo>
                  <a:cubicBezTo>
                    <a:pt x="513" y="4838"/>
                    <a:pt x="263" y="5713"/>
                    <a:pt x="138" y="6612"/>
                  </a:cubicBezTo>
                  <a:cubicBezTo>
                    <a:pt x="38" y="7312"/>
                    <a:pt x="1" y="8012"/>
                    <a:pt x="13" y="8724"/>
                  </a:cubicBezTo>
                  <a:cubicBezTo>
                    <a:pt x="663" y="9212"/>
                    <a:pt x="1351" y="9462"/>
                    <a:pt x="2188" y="9799"/>
                  </a:cubicBezTo>
                  <a:cubicBezTo>
                    <a:pt x="2900" y="10099"/>
                    <a:pt x="3650" y="10361"/>
                    <a:pt x="4425" y="10411"/>
                  </a:cubicBezTo>
                  <a:cubicBezTo>
                    <a:pt x="4474" y="10414"/>
                    <a:pt x="4524" y="10416"/>
                    <a:pt x="4573" y="10416"/>
                  </a:cubicBezTo>
                  <a:cubicBezTo>
                    <a:pt x="5163" y="10416"/>
                    <a:pt x="5754" y="10206"/>
                    <a:pt x="6099" y="9699"/>
                  </a:cubicBezTo>
                  <a:cubicBezTo>
                    <a:pt x="6462" y="9149"/>
                    <a:pt x="6387" y="8374"/>
                    <a:pt x="6387" y="7750"/>
                  </a:cubicBezTo>
                  <a:cubicBezTo>
                    <a:pt x="6387" y="6900"/>
                    <a:pt x="6337" y="6050"/>
                    <a:pt x="6212" y="5213"/>
                  </a:cubicBezTo>
                  <a:cubicBezTo>
                    <a:pt x="5962" y="3551"/>
                    <a:pt x="5412" y="1926"/>
                    <a:pt x="4425" y="552"/>
                  </a:cubicBezTo>
                  <a:cubicBezTo>
                    <a:pt x="4300" y="339"/>
                    <a:pt x="4112" y="164"/>
                    <a:pt x="3887" y="52"/>
                  </a:cubicBezTo>
                  <a:cubicBezTo>
                    <a:pt x="3800" y="17"/>
                    <a:pt x="3710" y="1"/>
                    <a:pt x="36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74"/>
            <p:cNvSpPr/>
            <p:nvPr/>
          </p:nvSpPr>
          <p:spPr>
            <a:xfrm>
              <a:off x="2407850" y="2565800"/>
              <a:ext cx="152800" cy="138150"/>
            </a:xfrm>
            <a:custGeom>
              <a:avLst/>
              <a:gdLst/>
              <a:ahLst/>
              <a:cxnLst/>
              <a:rect l="l" t="t" r="r" b="b"/>
              <a:pathLst>
                <a:path w="6112" h="5526" extrusionOk="0">
                  <a:moveTo>
                    <a:pt x="5016" y="1"/>
                  </a:moveTo>
                  <a:cubicBezTo>
                    <a:pt x="5002" y="1"/>
                    <a:pt x="4988" y="1"/>
                    <a:pt x="4974" y="2"/>
                  </a:cubicBezTo>
                  <a:cubicBezTo>
                    <a:pt x="4525" y="52"/>
                    <a:pt x="4262" y="552"/>
                    <a:pt x="4137" y="989"/>
                  </a:cubicBezTo>
                  <a:cubicBezTo>
                    <a:pt x="4062" y="1264"/>
                    <a:pt x="4000" y="1539"/>
                    <a:pt x="3950" y="1826"/>
                  </a:cubicBezTo>
                  <a:cubicBezTo>
                    <a:pt x="3925" y="2101"/>
                    <a:pt x="3875" y="2364"/>
                    <a:pt x="3812" y="2639"/>
                  </a:cubicBezTo>
                  <a:cubicBezTo>
                    <a:pt x="3312" y="4313"/>
                    <a:pt x="1475" y="3676"/>
                    <a:pt x="376" y="4588"/>
                  </a:cubicBezTo>
                  <a:cubicBezTo>
                    <a:pt x="163" y="4763"/>
                    <a:pt x="1" y="5063"/>
                    <a:pt x="151" y="5275"/>
                  </a:cubicBezTo>
                  <a:cubicBezTo>
                    <a:pt x="263" y="5400"/>
                    <a:pt x="426" y="5475"/>
                    <a:pt x="588" y="5488"/>
                  </a:cubicBezTo>
                  <a:cubicBezTo>
                    <a:pt x="776" y="5513"/>
                    <a:pt x="963" y="5525"/>
                    <a:pt x="1150" y="5525"/>
                  </a:cubicBezTo>
                  <a:cubicBezTo>
                    <a:pt x="1338" y="5525"/>
                    <a:pt x="1525" y="5513"/>
                    <a:pt x="1713" y="5488"/>
                  </a:cubicBezTo>
                  <a:cubicBezTo>
                    <a:pt x="2025" y="5438"/>
                    <a:pt x="2338" y="5363"/>
                    <a:pt x="2650" y="5288"/>
                  </a:cubicBezTo>
                  <a:lnTo>
                    <a:pt x="4924" y="4701"/>
                  </a:lnTo>
                  <a:cubicBezTo>
                    <a:pt x="5124" y="4638"/>
                    <a:pt x="5262" y="4476"/>
                    <a:pt x="5287" y="4276"/>
                  </a:cubicBezTo>
                  <a:cubicBezTo>
                    <a:pt x="5362" y="3963"/>
                    <a:pt x="5337" y="3651"/>
                    <a:pt x="5424" y="3338"/>
                  </a:cubicBezTo>
                  <a:cubicBezTo>
                    <a:pt x="5537" y="2939"/>
                    <a:pt x="5699" y="2576"/>
                    <a:pt x="5837" y="2189"/>
                  </a:cubicBezTo>
                  <a:cubicBezTo>
                    <a:pt x="6049" y="1564"/>
                    <a:pt x="6112" y="814"/>
                    <a:pt x="5687" y="314"/>
                  </a:cubicBezTo>
                  <a:cubicBezTo>
                    <a:pt x="5521" y="113"/>
                    <a:pt x="5276" y="1"/>
                    <a:pt x="50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74"/>
            <p:cNvSpPr/>
            <p:nvPr/>
          </p:nvSpPr>
          <p:spPr>
            <a:xfrm>
              <a:off x="2451275" y="2247625"/>
              <a:ext cx="530200" cy="393975"/>
            </a:xfrm>
            <a:custGeom>
              <a:avLst/>
              <a:gdLst/>
              <a:ahLst/>
              <a:cxnLst/>
              <a:rect l="l" t="t" r="r" b="b"/>
              <a:pathLst>
                <a:path w="21208" h="15759" extrusionOk="0">
                  <a:moveTo>
                    <a:pt x="21208" y="13554"/>
                  </a:moveTo>
                  <a:lnTo>
                    <a:pt x="21208" y="13554"/>
                  </a:lnTo>
                  <a:cubicBezTo>
                    <a:pt x="21208" y="13554"/>
                    <a:pt x="21208" y="13554"/>
                    <a:pt x="21208" y="13554"/>
                  </a:cubicBezTo>
                  <a:cubicBezTo>
                    <a:pt x="21208" y="13554"/>
                    <a:pt x="21208" y="13554"/>
                    <a:pt x="21208" y="13554"/>
                  </a:cubicBezTo>
                  <a:close/>
                  <a:moveTo>
                    <a:pt x="8352" y="0"/>
                  </a:moveTo>
                  <a:cubicBezTo>
                    <a:pt x="8276" y="0"/>
                    <a:pt x="8200" y="3"/>
                    <a:pt x="8124" y="7"/>
                  </a:cubicBezTo>
                  <a:cubicBezTo>
                    <a:pt x="7986" y="20"/>
                    <a:pt x="7861" y="32"/>
                    <a:pt x="7736" y="57"/>
                  </a:cubicBezTo>
                  <a:cubicBezTo>
                    <a:pt x="5862" y="370"/>
                    <a:pt x="4450" y="2057"/>
                    <a:pt x="3450" y="3719"/>
                  </a:cubicBezTo>
                  <a:cubicBezTo>
                    <a:pt x="2000" y="6168"/>
                    <a:pt x="951" y="8817"/>
                    <a:pt x="326" y="11592"/>
                  </a:cubicBezTo>
                  <a:cubicBezTo>
                    <a:pt x="138" y="12466"/>
                    <a:pt x="1" y="13429"/>
                    <a:pt x="463" y="14191"/>
                  </a:cubicBezTo>
                  <a:cubicBezTo>
                    <a:pt x="988" y="15041"/>
                    <a:pt x="2063" y="15328"/>
                    <a:pt x="3037" y="15553"/>
                  </a:cubicBezTo>
                  <a:cubicBezTo>
                    <a:pt x="3639" y="15689"/>
                    <a:pt x="4132" y="15759"/>
                    <a:pt x="4546" y="15759"/>
                  </a:cubicBezTo>
                  <a:cubicBezTo>
                    <a:pt x="5954" y="15759"/>
                    <a:pt x="6438" y="14957"/>
                    <a:pt x="7124" y="13266"/>
                  </a:cubicBezTo>
                  <a:cubicBezTo>
                    <a:pt x="8047" y="10995"/>
                    <a:pt x="8846" y="8886"/>
                    <a:pt x="9060" y="6404"/>
                  </a:cubicBezTo>
                  <a:lnTo>
                    <a:pt x="9060" y="6404"/>
                  </a:lnTo>
                  <a:cubicBezTo>
                    <a:pt x="8910" y="8226"/>
                    <a:pt x="11825" y="10506"/>
                    <a:pt x="12997" y="11517"/>
                  </a:cubicBezTo>
                  <a:cubicBezTo>
                    <a:pt x="13835" y="12279"/>
                    <a:pt x="14772" y="12941"/>
                    <a:pt x="15784" y="13479"/>
                  </a:cubicBezTo>
                  <a:cubicBezTo>
                    <a:pt x="16247" y="13716"/>
                    <a:pt x="16759" y="13991"/>
                    <a:pt x="17271" y="14054"/>
                  </a:cubicBezTo>
                  <a:cubicBezTo>
                    <a:pt x="17505" y="14081"/>
                    <a:pt x="17742" y="14095"/>
                    <a:pt x="17980" y="14095"/>
                  </a:cubicBezTo>
                  <a:cubicBezTo>
                    <a:pt x="18391" y="14095"/>
                    <a:pt x="18805" y="14053"/>
                    <a:pt x="19208" y="13966"/>
                  </a:cubicBezTo>
                  <a:cubicBezTo>
                    <a:pt x="19361" y="13933"/>
                    <a:pt x="20741" y="13527"/>
                    <a:pt x="21115" y="13527"/>
                  </a:cubicBezTo>
                  <a:cubicBezTo>
                    <a:pt x="21168" y="13527"/>
                    <a:pt x="21201" y="13535"/>
                    <a:pt x="21208" y="13554"/>
                  </a:cubicBezTo>
                  <a:lnTo>
                    <a:pt x="21208" y="13554"/>
                  </a:lnTo>
                  <a:cubicBezTo>
                    <a:pt x="20996" y="12929"/>
                    <a:pt x="20112" y="6930"/>
                    <a:pt x="19934" y="6930"/>
                  </a:cubicBezTo>
                  <a:cubicBezTo>
                    <a:pt x="19934" y="6930"/>
                    <a:pt x="19933" y="6930"/>
                    <a:pt x="19933" y="6930"/>
                  </a:cubicBezTo>
                  <a:lnTo>
                    <a:pt x="19208" y="7055"/>
                  </a:lnTo>
                  <a:cubicBezTo>
                    <a:pt x="19164" y="7070"/>
                    <a:pt x="19116" y="7076"/>
                    <a:pt x="19069" y="7076"/>
                  </a:cubicBezTo>
                  <a:cubicBezTo>
                    <a:pt x="19035" y="7076"/>
                    <a:pt x="19002" y="7073"/>
                    <a:pt x="18971" y="7068"/>
                  </a:cubicBezTo>
                  <a:cubicBezTo>
                    <a:pt x="18871" y="7043"/>
                    <a:pt x="18783" y="6993"/>
                    <a:pt x="18721" y="6930"/>
                  </a:cubicBezTo>
                  <a:cubicBezTo>
                    <a:pt x="17596" y="6043"/>
                    <a:pt x="16521" y="5093"/>
                    <a:pt x="15422" y="4194"/>
                  </a:cubicBezTo>
                  <a:cubicBezTo>
                    <a:pt x="14472" y="3394"/>
                    <a:pt x="13485" y="2657"/>
                    <a:pt x="12522" y="1907"/>
                  </a:cubicBezTo>
                  <a:cubicBezTo>
                    <a:pt x="11296" y="942"/>
                    <a:pt x="9888" y="0"/>
                    <a:pt x="8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74"/>
            <p:cNvSpPr/>
            <p:nvPr/>
          </p:nvSpPr>
          <p:spPr>
            <a:xfrm>
              <a:off x="2910525" y="2414000"/>
              <a:ext cx="37850" cy="56875"/>
            </a:xfrm>
            <a:custGeom>
              <a:avLst/>
              <a:gdLst/>
              <a:ahLst/>
              <a:cxnLst/>
              <a:rect l="l" t="t" r="r" b="b"/>
              <a:pathLst>
                <a:path w="1514" h="2275" extrusionOk="0">
                  <a:moveTo>
                    <a:pt x="76" y="1"/>
                  </a:moveTo>
                  <a:lnTo>
                    <a:pt x="1" y="63"/>
                  </a:lnTo>
                  <a:cubicBezTo>
                    <a:pt x="313" y="388"/>
                    <a:pt x="613" y="725"/>
                    <a:pt x="876" y="1088"/>
                  </a:cubicBezTo>
                  <a:cubicBezTo>
                    <a:pt x="1138" y="1438"/>
                    <a:pt x="1326" y="1850"/>
                    <a:pt x="1413" y="2275"/>
                  </a:cubicBezTo>
                  <a:lnTo>
                    <a:pt x="1513" y="2262"/>
                  </a:lnTo>
                  <a:cubicBezTo>
                    <a:pt x="1426" y="1813"/>
                    <a:pt x="1238" y="1388"/>
                    <a:pt x="963" y="1025"/>
                  </a:cubicBezTo>
                  <a:cubicBezTo>
                    <a:pt x="688" y="663"/>
                    <a:pt x="401" y="325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74"/>
            <p:cNvSpPr/>
            <p:nvPr/>
          </p:nvSpPr>
          <p:spPr>
            <a:xfrm>
              <a:off x="2523450" y="2322925"/>
              <a:ext cx="449600" cy="315100"/>
            </a:xfrm>
            <a:custGeom>
              <a:avLst/>
              <a:gdLst/>
              <a:ahLst/>
              <a:cxnLst/>
              <a:rect l="l" t="t" r="r" b="b"/>
              <a:pathLst>
                <a:path w="17984" h="12604" extrusionOk="0">
                  <a:moveTo>
                    <a:pt x="5907" y="0"/>
                  </a:moveTo>
                  <a:cubicBezTo>
                    <a:pt x="5854" y="0"/>
                    <a:pt x="5801" y="3"/>
                    <a:pt x="5749" y="7"/>
                  </a:cubicBezTo>
                  <a:cubicBezTo>
                    <a:pt x="5037" y="69"/>
                    <a:pt x="4424" y="544"/>
                    <a:pt x="3937" y="1394"/>
                  </a:cubicBezTo>
                  <a:cubicBezTo>
                    <a:pt x="3512" y="2156"/>
                    <a:pt x="3337" y="3031"/>
                    <a:pt x="3162" y="3868"/>
                  </a:cubicBezTo>
                  <a:cubicBezTo>
                    <a:pt x="3087" y="4256"/>
                    <a:pt x="3012" y="4656"/>
                    <a:pt x="2912" y="5031"/>
                  </a:cubicBezTo>
                  <a:cubicBezTo>
                    <a:pt x="2375" y="7005"/>
                    <a:pt x="1550" y="8917"/>
                    <a:pt x="763" y="10779"/>
                  </a:cubicBezTo>
                  <a:cubicBezTo>
                    <a:pt x="500" y="11354"/>
                    <a:pt x="250" y="11966"/>
                    <a:pt x="1" y="12566"/>
                  </a:cubicBezTo>
                  <a:lnTo>
                    <a:pt x="88" y="12604"/>
                  </a:lnTo>
                  <a:cubicBezTo>
                    <a:pt x="338" y="12004"/>
                    <a:pt x="600" y="11404"/>
                    <a:pt x="825" y="10817"/>
                  </a:cubicBezTo>
                  <a:cubicBezTo>
                    <a:pt x="1625" y="8955"/>
                    <a:pt x="2450" y="7030"/>
                    <a:pt x="2987" y="5056"/>
                  </a:cubicBezTo>
                  <a:cubicBezTo>
                    <a:pt x="3087" y="4681"/>
                    <a:pt x="3162" y="4281"/>
                    <a:pt x="3250" y="3893"/>
                  </a:cubicBezTo>
                  <a:cubicBezTo>
                    <a:pt x="3412" y="3056"/>
                    <a:pt x="3587" y="2194"/>
                    <a:pt x="3999" y="1444"/>
                  </a:cubicBezTo>
                  <a:cubicBezTo>
                    <a:pt x="4474" y="619"/>
                    <a:pt x="5049" y="169"/>
                    <a:pt x="5737" y="107"/>
                  </a:cubicBezTo>
                  <a:cubicBezTo>
                    <a:pt x="5787" y="103"/>
                    <a:pt x="5837" y="100"/>
                    <a:pt x="5888" y="100"/>
                  </a:cubicBezTo>
                  <a:cubicBezTo>
                    <a:pt x="6715" y="100"/>
                    <a:pt x="7649" y="668"/>
                    <a:pt x="8473" y="1657"/>
                  </a:cubicBezTo>
                  <a:lnTo>
                    <a:pt x="12672" y="6793"/>
                  </a:lnTo>
                  <a:cubicBezTo>
                    <a:pt x="13384" y="7655"/>
                    <a:pt x="14122" y="8555"/>
                    <a:pt x="15047" y="9230"/>
                  </a:cubicBezTo>
                  <a:cubicBezTo>
                    <a:pt x="15570" y="9614"/>
                    <a:pt x="16287" y="9940"/>
                    <a:pt x="16969" y="9940"/>
                  </a:cubicBezTo>
                  <a:cubicBezTo>
                    <a:pt x="17328" y="9940"/>
                    <a:pt x="17677" y="9849"/>
                    <a:pt x="17983" y="9629"/>
                  </a:cubicBezTo>
                  <a:lnTo>
                    <a:pt x="17921" y="9542"/>
                  </a:lnTo>
                  <a:cubicBezTo>
                    <a:pt x="17634" y="9752"/>
                    <a:pt x="17304" y="9838"/>
                    <a:pt x="16964" y="9838"/>
                  </a:cubicBezTo>
                  <a:cubicBezTo>
                    <a:pt x="16311" y="9838"/>
                    <a:pt x="15618" y="9520"/>
                    <a:pt x="15109" y="9142"/>
                  </a:cubicBezTo>
                  <a:cubicBezTo>
                    <a:pt x="14197" y="8480"/>
                    <a:pt x="13472" y="7580"/>
                    <a:pt x="12760" y="6730"/>
                  </a:cubicBezTo>
                  <a:lnTo>
                    <a:pt x="8561" y="1594"/>
                  </a:lnTo>
                  <a:cubicBezTo>
                    <a:pt x="7725" y="570"/>
                    <a:pt x="6767" y="0"/>
                    <a:pt x="5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74"/>
            <p:cNvSpPr/>
            <p:nvPr/>
          </p:nvSpPr>
          <p:spPr>
            <a:xfrm>
              <a:off x="3065800" y="2167825"/>
              <a:ext cx="48150" cy="99925"/>
            </a:xfrm>
            <a:custGeom>
              <a:avLst/>
              <a:gdLst/>
              <a:ahLst/>
              <a:cxnLst/>
              <a:rect l="l" t="t" r="r" b="b"/>
              <a:pathLst>
                <a:path w="1926" h="3997" extrusionOk="0">
                  <a:moveTo>
                    <a:pt x="763" y="0"/>
                  </a:moveTo>
                  <a:cubicBezTo>
                    <a:pt x="613" y="13"/>
                    <a:pt x="488" y="113"/>
                    <a:pt x="426" y="238"/>
                  </a:cubicBezTo>
                  <a:cubicBezTo>
                    <a:pt x="1" y="925"/>
                    <a:pt x="88" y="1587"/>
                    <a:pt x="363" y="2225"/>
                  </a:cubicBezTo>
                  <a:cubicBezTo>
                    <a:pt x="463" y="2475"/>
                    <a:pt x="576" y="2699"/>
                    <a:pt x="713" y="2924"/>
                  </a:cubicBezTo>
                  <a:cubicBezTo>
                    <a:pt x="867" y="3180"/>
                    <a:pt x="903" y="3997"/>
                    <a:pt x="1206" y="3997"/>
                  </a:cubicBezTo>
                  <a:cubicBezTo>
                    <a:pt x="1273" y="3997"/>
                    <a:pt x="1353" y="3957"/>
                    <a:pt x="1450" y="3862"/>
                  </a:cubicBezTo>
                  <a:cubicBezTo>
                    <a:pt x="1738" y="3537"/>
                    <a:pt x="1913" y="3112"/>
                    <a:pt x="1925" y="2674"/>
                  </a:cubicBezTo>
                  <a:cubicBezTo>
                    <a:pt x="1913" y="2212"/>
                    <a:pt x="1500" y="1875"/>
                    <a:pt x="1313" y="1462"/>
                  </a:cubicBezTo>
                  <a:cubicBezTo>
                    <a:pt x="1188" y="1175"/>
                    <a:pt x="1126" y="862"/>
                    <a:pt x="1113" y="550"/>
                  </a:cubicBezTo>
                  <a:cubicBezTo>
                    <a:pt x="1113" y="425"/>
                    <a:pt x="1088" y="313"/>
                    <a:pt x="1038" y="200"/>
                  </a:cubicBezTo>
                  <a:cubicBezTo>
                    <a:pt x="988" y="88"/>
                    <a:pt x="888" y="0"/>
                    <a:pt x="7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74"/>
            <p:cNvSpPr/>
            <p:nvPr/>
          </p:nvSpPr>
          <p:spPr>
            <a:xfrm>
              <a:off x="3065175" y="2166575"/>
              <a:ext cx="50025" cy="102500"/>
            </a:xfrm>
            <a:custGeom>
              <a:avLst/>
              <a:gdLst/>
              <a:ahLst/>
              <a:cxnLst/>
              <a:rect l="l" t="t" r="r" b="b"/>
              <a:pathLst>
                <a:path w="2001" h="4100" extrusionOk="0">
                  <a:moveTo>
                    <a:pt x="788" y="100"/>
                  </a:moveTo>
                  <a:cubicBezTo>
                    <a:pt x="888" y="100"/>
                    <a:pt x="976" y="175"/>
                    <a:pt x="1013" y="263"/>
                  </a:cubicBezTo>
                  <a:cubicBezTo>
                    <a:pt x="1051" y="375"/>
                    <a:pt x="1076" y="488"/>
                    <a:pt x="1076" y="600"/>
                  </a:cubicBezTo>
                  <a:cubicBezTo>
                    <a:pt x="1101" y="925"/>
                    <a:pt x="1163" y="1237"/>
                    <a:pt x="1288" y="1537"/>
                  </a:cubicBezTo>
                  <a:cubicBezTo>
                    <a:pt x="1363" y="1687"/>
                    <a:pt x="1450" y="1825"/>
                    <a:pt x="1550" y="1962"/>
                  </a:cubicBezTo>
                  <a:cubicBezTo>
                    <a:pt x="1713" y="2200"/>
                    <a:pt x="1888" y="2450"/>
                    <a:pt x="1900" y="2724"/>
                  </a:cubicBezTo>
                  <a:cubicBezTo>
                    <a:pt x="1875" y="3149"/>
                    <a:pt x="1713" y="3562"/>
                    <a:pt x="1425" y="3874"/>
                  </a:cubicBezTo>
                  <a:cubicBezTo>
                    <a:pt x="1349" y="3962"/>
                    <a:pt x="1272" y="4001"/>
                    <a:pt x="1212" y="4001"/>
                  </a:cubicBezTo>
                  <a:cubicBezTo>
                    <a:pt x="1204" y="4001"/>
                    <a:pt x="1196" y="4001"/>
                    <a:pt x="1188" y="3999"/>
                  </a:cubicBezTo>
                  <a:cubicBezTo>
                    <a:pt x="1063" y="3962"/>
                    <a:pt x="976" y="3637"/>
                    <a:pt x="926" y="3387"/>
                  </a:cubicBezTo>
                  <a:cubicBezTo>
                    <a:pt x="888" y="3237"/>
                    <a:pt x="851" y="3087"/>
                    <a:pt x="776" y="2949"/>
                  </a:cubicBezTo>
                  <a:cubicBezTo>
                    <a:pt x="651" y="2724"/>
                    <a:pt x="526" y="2500"/>
                    <a:pt x="426" y="2262"/>
                  </a:cubicBezTo>
                  <a:cubicBezTo>
                    <a:pt x="113" y="1512"/>
                    <a:pt x="126" y="887"/>
                    <a:pt x="501" y="313"/>
                  </a:cubicBezTo>
                  <a:cubicBezTo>
                    <a:pt x="588" y="175"/>
                    <a:pt x="688" y="100"/>
                    <a:pt x="788" y="100"/>
                  </a:cubicBezTo>
                  <a:close/>
                  <a:moveTo>
                    <a:pt x="776" y="0"/>
                  </a:moveTo>
                  <a:cubicBezTo>
                    <a:pt x="613" y="13"/>
                    <a:pt x="476" y="125"/>
                    <a:pt x="413" y="275"/>
                  </a:cubicBezTo>
                  <a:cubicBezTo>
                    <a:pt x="26" y="862"/>
                    <a:pt x="1" y="1525"/>
                    <a:pt x="338" y="2300"/>
                  </a:cubicBezTo>
                  <a:cubicBezTo>
                    <a:pt x="438" y="2537"/>
                    <a:pt x="563" y="2774"/>
                    <a:pt x="688" y="2999"/>
                  </a:cubicBezTo>
                  <a:cubicBezTo>
                    <a:pt x="751" y="3124"/>
                    <a:pt x="801" y="3274"/>
                    <a:pt x="826" y="3412"/>
                  </a:cubicBezTo>
                  <a:cubicBezTo>
                    <a:pt x="901" y="3724"/>
                    <a:pt x="976" y="4037"/>
                    <a:pt x="1163" y="4087"/>
                  </a:cubicBezTo>
                  <a:cubicBezTo>
                    <a:pt x="1176" y="4099"/>
                    <a:pt x="1201" y="4099"/>
                    <a:pt x="1226" y="4099"/>
                  </a:cubicBezTo>
                  <a:cubicBezTo>
                    <a:pt x="1325" y="4087"/>
                    <a:pt x="1425" y="4037"/>
                    <a:pt x="1500" y="3949"/>
                  </a:cubicBezTo>
                  <a:cubicBezTo>
                    <a:pt x="1800" y="3612"/>
                    <a:pt x="1975" y="3187"/>
                    <a:pt x="2000" y="2737"/>
                  </a:cubicBezTo>
                  <a:cubicBezTo>
                    <a:pt x="1988" y="2412"/>
                    <a:pt x="1800" y="2162"/>
                    <a:pt x="1625" y="1912"/>
                  </a:cubicBezTo>
                  <a:cubicBezTo>
                    <a:pt x="1538" y="1775"/>
                    <a:pt x="1450" y="1637"/>
                    <a:pt x="1375" y="1500"/>
                  </a:cubicBezTo>
                  <a:cubicBezTo>
                    <a:pt x="1263" y="1212"/>
                    <a:pt x="1188" y="900"/>
                    <a:pt x="1176" y="588"/>
                  </a:cubicBezTo>
                  <a:cubicBezTo>
                    <a:pt x="1176" y="463"/>
                    <a:pt x="1151" y="350"/>
                    <a:pt x="1101" y="225"/>
                  </a:cubicBezTo>
                  <a:cubicBezTo>
                    <a:pt x="1051" y="100"/>
                    <a:pt x="926" y="13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74"/>
            <p:cNvSpPr/>
            <p:nvPr/>
          </p:nvSpPr>
          <p:spPr>
            <a:xfrm>
              <a:off x="3004575" y="2241850"/>
              <a:ext cx="204975" cy="185975"/>
            </a:xfrm>
            <a:custGeom>
              <a:avLst/>
              <a:gdLst/>
              <a:ahLst/>
              <a:cxnLst/>
              <a:rect l="l" t="t" r="r" b="b"/>
              <a:pathLst>
                <a:path w="8199" h="7439" extrusionOk="0">
                  <a:moveTo>
                    <a:pt x="2950" y="1"/>
                  </a:moveTo>
                  <a:lnTo>
                    <a:pt x="2900" y="63"/>
                  </a:lnTo>
                  <a:cubicBezTo>
                    <a:pt x="1525" y="1663"/>
                    <a:pt x="88" y="3787"/>
                    <a:pt x="25" y="5974"/>
                  </a:cubicBezTo>
                  <a:cubicBezTo>
                    <a:pt x="0" y="6474"/>
                    <a:pt x="200" y="7012"/>
                    <a:pt x="638" y="7274"/>
                  </a:cubicBezTo>
                  <a:cubicBezTo>
                    <a:pt x="835" y="7391"/>
                    <a:pt x="1054" y="7438"/>
                    <a:pt x="1280" y="7438"/>
                  </a:cubicBezTo>
                  <a:cubicBezTo>
                    <a:pt x="1654" y="7438"/>
                    <a:pt x="2049" y="7310"/>
                    <a:pt x="2400" y="7161"/>
                  </a:cubicBezTo>
                  <a:cubicBezTo>
                    <a:pt x="3387" y="6712"/>
                    <a:pt x="4287" y="6137"/>
                    <a:pt x="5099" y="5424"/>
                  </a:cubicBezTo>
                  <a:cubicBezTo>
                    <a:pt x="5274" y="5199"/>
                    <a:pt x="5462" y="4987"/>
                    <a:pt x="5649" y="4787"/>
                  </a:cubicBezTo>
                  <a:cubicBezTo>
                    <a:pt x="6011" y="4375"/>
                    <a:pt x="6424" y="4012"/>
                    <a:pt x="6861" y="3675"/>
                  </a:cubicBezTo>
                  <a:cubicBezTo>
                    <a:pt x="7286" y="3362"/>
                    <a:pt x="7748" y="3125"/>
                    <a:pt x="8198" y="2850"/>
                  </a:cubicBezTo>
                  <a:cubicBezTo>
                    <a:pt x="8123" y="2788"/>
                    <a:pt x="8023" y="2750"/>
                    <a:pt x="7911" y="2738"/>
                  </a:cubicBezTo>
                  <a:cubicBezTo>
                    <a:pt x="7622" y="2684"/>
                    <a:pt x="7332" y="2657"/>
                    <a:pt x="7045" y="2657"/>
                  </a:cubicBezTo>
                  <a:cubicBezTo>
                    <a:pt x="5482" y="2657"/>
                    <a:pt x="4000" y="3438"/>
                    <a:pt x="3141" y="4786"/>
                  </a:cubicBezTo>
                  <a:lnTo>
                    <a:pt x="3141" y="4786"/>
                  </a:lnTo>
                  <a:cubicBezTo>
                    <a:pt x="3895" y="3589"/>
                    <a:pt x="4448" y="2015"/>
                    <a:pt x="4299" y="588"/>
                  </a:cubicBezTo>
                  <a:lnTo>
                    <a:pt x="4299" y="551"/>
                  </a:lnTo>
                  <a:cubicBezTo>
                    <a:pt x="3862" y="376"/>
                    <a:pt x="3425" y="238"/>
                    <a:pt x="3000" y="51"/>
                  </a:cubicBezTo>
                  <a:cubicBezTo>
                    <a:pt x="2975" y="38"/>
                    <a:pt x="2962" y="26"/>
                    <a:pt x="29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74"/>
            <p:cNvSpPr/>
            <p:nvPr/>
          </p:nvSpPr>
          <p:spPr>
            <a:xfrm>
              <a:off x="3069550" y="2356200"/>
              <a:ext cx="19400" cy="28775"/>
            </a:xfrm>
            <a:custGeom>
              <a:avLst/>
              <a:gdLst/>
              <a:ahLst/>
              <a:cxnLst/>
              <a:rect l="l" t="t" r="r" b="b"/>
              <a:pathLst>
                <a:path w="776" h="1151" extrusionOk="0">
                  <a:moveTo>
                    <a:pt x="688" y="1"/>
                  </a:moveTo>
                  <a:cubicBezTo>
                    <a:pt x="501" y="388"/>
                    <a:pt x="276" y="750"/>
                    <a:pt x="1" y="1088"/>
                  </a:cubicBezTo>
                  <a:lnTo>
                    <a:pt x="76" y="1150"/>
                  </a:lnTo>
                  <a:cubicBezTo>
                    <a:pt x="351" y="813"/>
                    <a:pt x="588" y="438"/>
                    <a:pt x="776" y="38"/>
                  </a:cubicBezTo>
                  <a:lnTo>
                    <a:pt x="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74"/>
            <p:cNvSpPr/>
            <p:nvPr/>
          </p:nvSpPr>
          <p:spPr>
            <a:xfrm>
              <a:off x="3066750" y="2133400"/>
              <a:ext cx="56250" cy="98300"/>
            </a:xfrm>
            <a:custGeom>
              <a:avLst/>
              <a:gdLst/>
              <a:ahLst/>
              <a:cxnLst/>
              <a:rect l="l" t="t" r="r" b="b"/>
              <a:pathLst>
                <a:path w="2250" h="3932" extrusionOk="0">
                  <a:moveTo>
                    <a:pt x="1041" y="1"/>
                  </a:moveTo>
                  <a:cubicBezTo>
                    <a:pt x="1032" y="1"/>
                    <a:pt x="1022" y="2"/>
                    <a:pt x="1013" y="3"/>
                  </a:cubicBezTo>
                  <a:lnTo>
                    <a:pt x="175" y="165"/>
                  </a:lnTo>
                  <a:cubicBezTo>
                    <a:pt x="63" y="178"/>
                    <a:pt x="0" y="290"/>
                    <a:pt x="25" y="402"/>
                  </a:cubicBezTo>
                  <a:lnTo>
                    <a:pt x="975" y="3777"/>
                  </a:lnTo>
                  <a:cubicBezTo>
                    <a:pt x="1008" y="3863"/>
                    <a:pt x="1097" y="3931"/>
                    <a:pt x="1193" y="3931"/>
                  </a:cubicBezTo>
                  <a:cubicBezTo>
                    <a:pt x="1208" y="3931"/>
                    <a:pt x="1223" y="3930"/>
                    <a:pt x="1237" y="3927"/>
                  </a:cubicBezTo>
                  <a:lnTo>
                    <a:pt x="2075" y="3777"/>
                  </a:lnTo>
                  <a:cubicBezTo>
                    <a:pt x="2187" y="3752"/>
                    <a:pt x="2250" y="3639"/>
                    <a:pt x="2225" y="3539"/>
                  </a:cubicBezTo>
                  <a:lnTo>
                    <a:pt x="1275" y="165"/>
                  </a:lnTo>
                  <a:cubicBezTo>
                    <a:pt x="1241" y="62"/>
                    <a:pt x="1143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74"/>
            <p:cNvSpPr/>
            <p:nvPr/>
          </p:nvSpPr>
          <p:spPr>
            <a:xfrm>
              <a:off x="3100475" y="2199250"/>
              <a:ext cx="13150" cy="41700"/>
            </a:xfrm>
            <a:custGeom>
              <a:avLst/>
              <a:gdLst/>
              <a:ahLst/>
              <a:cxnLst/>
              <a:rect l="l" t="t" r="r" b="b"/>
              <a:pathLst>
                <a:path w="526" h="1668" extrusionOk="0">
                  <a:moveTo>
                    <a:pt x="238" y="1"/>
                  </a:moveTo>
                  <a:cubicBezTo>
                    <a:pt x="212" y="1"/>
                    <a:pt x="187" y="6"/>
                    <a:pt x="163" y="18"/>
                  </a:cubicBezTo>
                  <a:cubicBezTo>
                    <a:pt x="88" y="55"/>
                    <a:pt x="76" y="155"/>
                    <a:pt x="76" y="230"/>
                  </a:cubicBezTo>
                  <a:cubicBezTo>
                    <a:pt x="51" y="655"/>
                    <a:pt x="26" y="1093"/>
                    <a:pt x="1" y="1517"/>
                  </a:cubicBezTo>
                  <a:lnTo>
                    <a:pt x="526" y="1667"/>
                  </a:lnTo>
                  <a:cubicBezTo>
                    <a:pt x="501" y="1218"/>
                    <a:pt x="463" y="780"/>
                    <a:pt x="438" y="330"/>
                  </a:cubicBezTo>
                  <a:cubicBezTo>
                    <a:pt x="438" y="243"/>
                    <a:pt x="426" y="155"/>
                    <a:pt x="388" y="80"/>
                  </a:cubicBezTo>
                  <a:cubicBezTo>
                    <a:pt x="354" y="29"/>
                    <a:pt x="296" y="1"/>
                    <a:pt x="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74"/>
            <p:cNvSpPr/>
            <p:nvPr/>
          </p:nvSpPr>
          <p:spPr>
            <a:xfrm>
              <a:off x="3098925" y="2198200"/>
              <a:ext cx="15650" cy="42750"/>
            </a:xfrm>
            <a:custGeom>
              <a:avLst/>
              <a:gdLst/>
              <a:ahLst/>
              <a:cxnLst/>
              <a:rect l="l" t="t" r="r" b="b"/>
              <a:pathLst>
                <a:path w="626" h="1710" extrusionOk="0">
                  <a:moveTo>
                    <a:pt x="294" y="0"/>
                  </a:moveTo>
                  <a:cubicBezTo>
                    <a:pt x="262" y="0"/>
                    <a:pt x="230" y="7"/>
                    <a:pt x="200" y="22"/>
                  </a:cubicBezTo>
                  <a:cubicBezTo>
                    <a:pt x="113" y="85"/>
                    <a:pt x="75" y="172"/>
                    <a:pt x="88" y="272"/>
                  </a:cubicBezTo>
                  <a:lnTo>
                    <a:pt x="0" y="1559"/>
                  </a:lnTo>
                  <a:lnTo>
                    <a:pt x="100" y="1559"/>
                  </a:lnTo>
                  <a:lnTo>
                    <a:pt x="188" y="272"/>
                  </a:lnTo>
                  <a:cubicBezTo>
                    <a:pt x="188" y="210"/>
                    <a:pt x="200" y="122"/>
                    <a:pt x="250" y="97"/>
                  </a:cubicBezTo>
                  <a:cubicBezTo>
                    <a:pt x="263" y="91"/>
                    <a:pt x="278" y="88"/>
                    <a:pt x="293" y="88"/>
                  </a:cubicBezTo>
                  <a:cubicBezTo>
                    <a:pt x="336" y="88"/>
                    <a:pt x="382" y="113"/>
                    <a:pt x="400" y="160"/>
                  </a:cubicBezTo>
                  <a:cubicBezTo>
                    <a:pt x="438" y="222"/>
                    <a:pt x="450" y="297"/>
                    <a:pt x="450" y="372"/>
                  </a:cubicBezTo>
                  <a:lnTo>
                    <a:pt x="538" y="1709"/>
                  </a:lnTo>
                  <a:lnTo>
                    <a:pt x="625" y="1709"/>
                  </a:lnTo>
                  <a:lnTo>
                    <a:pt x="550" y="372"/>
                  </a:lnTo>
                  <a:cubicBezTo>
                    <a:pt x="550" y="285"/>
                    <a:pt x="525" y="185"/>
                    <a:pt x="488" y="110"/>
                  </a:cubicBezTo>
                  <a:cubicBezTo>
                    <a:pt x="444" y="40"/>
                    <a:pt x="369" y="0"/>
                    <a:pt x="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74"/>
            <p:cNvSpPr/>
            <p:nvPr/>
          </p:nvSpPr>
          <p:spPr>
            <a:xfrm>
              <a:off x="3317300" y="2406500"/>
              <a:ext cx="43150" cy="60325"/>
            </a:xfrm>
            <a:custGeom>
              <a:avLst/>
              <a:gdLst/>
              <a:ahLst/>
              <a:cxnLst/>
              <a:rect l="l" t="t" r="r" b="b"/>
              <a:pathLst>
                <a:path w="1726" h="2413" extrusionOk="0">
                  <a:moveTo>
                    <a:pt x="88" y="1"/>
                  </a:moveTo>
                  <a:lnTo>
                    <a:pt x="1" y="76"/>
                  </a:lnTo>
                  <a:cubicBezTo>
                    <a:pt x="613" y="813"/>
                    <a:pt x="1150" y="1588"/>
                    <a:pt x="1638" y="2412"/>
                  </a:cubicBezTo>
                  <a:lnTo>
                    <a:pt x="1725" y="2362"/>
                  </a:lnTo>
                  <a:cubicBezTo>
                    <a:pt x="1238" y="1538"/>
                    <a:pt x="688" y="750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74"/>
            <p:cNvSpPr/>
            <p:nvPr/>
          </p:nvSpPr>
          <p:spPr>
            <a:xfrm>
              <a:off x="3211075" y="2212075"/>
              <a:ext cx="139050" cy="149975"/>
            </a:xfrm>
            <a:custGeom>
              <a:avLst/>
              <a:gdLst/>
              <a:ahLst/>
              <a:cxnLst/>
              <a:rect l="l" t="t" r="r" b="b"/>
              <a:pathLst>
                <a:path w="5562" h="5999" extrusionOk="0">
                  <a:moveTo>
                    <a:pt x="3900" y="0"/>
                  </a:moveTo>
                  <a:cubicBezTo>
                    <a:pt x="3558" y="0"/>
                    <a:pt x="3237" y="196"/>
                    <a:pt x="2938" y="392"/>
                  </a:cubicBezTo>
                  <a:cubicBezTo>
                    <a:pt x="2450" y="692"/>
                    <a:pt x="2013" y="1079"/>
                    <a:pt x="1663" y="1542"/>
                  </a:cubicBezTo>
                  <a:cubicBezTo>
                    <a:pt x="1350" y="2004"/>
                    <a:pt x="1138" y="2679"/>
                    <a:pt x="1350" y="3216"/>
                  </a:cubicBezTo>
                  <a:cubicBezTo>
                    <a:pt x="1363" y="3241"/>
                    <a:pt x="1375" y="3266"/>
                    <a:pt x="1388" y="3291"/>
                  </a:cubicBezTo>
                  <a:cubicBezTo>
                    <a:pt x="1150" y="3641"/>
                    <a:pt x="888" y="3966"/>
                    <a:pt x="613" y="4279"/>
                  </a:cubicBezTo>
                  <a:cubicBezTo>
                    <a:pt x="301" y="4616"/>
                    <a:pt x="1" y="4828"/>
                    <a:pt x="301" y="5303"/>
                  </a:cubicBezTo>
                  <a:cubicBezTo>
                    <a:pt x="301" y="5316"/>
                    <a:pt x="313" y="5341"/>
                    <a:pt x="326" y="5353"/>
                  </a:cubicBezTo>
                  <a:cubicBezTo>
                    <a:pt x="501" y="5603"/>
                    <a:pt x="738" y="5791"/>
                    <a:pt x="1026" y="5903"/>
                  </a:cubicBezTo>
                  <a:cubicBezTo>
                    <a:pt x="1188" y="5965"/>
                    <a:pt x="1360" y="5998"/>
                    <a:pt x="1529" y="5998"/>
                  </a:cubicBezTo>
                  <a:cubicBezTo>
                    <a:pt x="1841" y="5998"/>
                    <a:pt x="2144" y="5883"/>
                    <a:pt x="2363" y="5616"/>
                  </a:cubicBezTo>
                  <a:cubicBezTo>
                    <a:pt x="2650" y="5266"/>
                    <a:pt x="2913" y="4903"/>
                    <a:pt x="3175" y="4541"/>
                  </a:cubicBezTo>
                  <a:cubicBezTo>
                    <a:pt x="4112" y="4516"/>
                    <a:pt x="4962" y="3679"/>
                    <a:pt x="5312" y="2854"/>
                  </a:cubicBezTo>
                  <a:cubicBezTo>
                    <a:pt x="5524" y="2342"/>
                    <a:pt x="5562" y="1779"/>
                    <a:pt x="5399" y="1254"/>
                  </a:cubicBezTo>
                  <a:cubicBezTo>
                    <a:pt x="5362" y="1154"/>
                    <a:pt x="5324" y="1054"/>
                    <a:pt x="5274" y="954"/>
                  </a:cubicBezTo>
                  <a:cubicBezTo>
                    <a:pt x="5074" y="567"/>
                    <a:pt x="4725" y="255"/>
                    <a:pt x="4325" y="80"/>
                  </a:cubicBezTo>
                  <a:cubicBezTo>
                    <a:pt x="4212" y="42"/>
                    <a:pt x="4100" y="17"/>
                    <a:pt x="3987" y="5"/>
                  </a:cubicBezTo>
                  <a:cubicBezTo>
                    <a:pt x="3958" y="2"/>
                    <a:pt x="3929" y="0"/>
                    <a:pt x="39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74"/>
            <p:cNvSpPr/>
            <p:nvPr/>
          </p:nvSpPr>
          <p:spPr>
            <a:xfrm>
              <a:off x="3210150" y="2210825"/>
              <a:ext cx="141225" cy="152600"/>
            </a:xfrm>
            <a:custGeom>
              <a:avLst/>
              <a:gdLst/>
              <a:ahLst/>
              <a:cxnLst/>
              <a:rect l="l" t="t" r="r" b="b"/>
              <a:pathLst>
                <a:path w="5649" h="6104" extrusionOk="0">
                  <a:moveTo>
                    <a:pt x="4037" y="105"/>
                  </a:moveTo>
                  <a:cubicBezTo>
                    <a:pt x="4149" y="117"/>
                    <a:pt x="4249" y="142"/>
                    <a:pt x="4349" y="180"/>
                  </a:cubicBezTo>
                  <a:cubicBezTo>
                    <a:pt x="4749" y="342"/>
                    <a:pt x="5074" y="655"/>
                    <a:pt x="5274" y="1029"/>
                  </a:cubicBezTo>
                  <a:cubicBezTo>
                    <a:pt x="5324" y="1129"/>
                    <a:pt x="5361" y="1217"/>
                    <a:pt x="5399" y="1317"/>
                  </a:cubicBezTo>
                  <a:cubicBezTo>
                    <a:pt x="5549" y="1829"/>
                    <a:pt x="5524" y="2379"/>
                    <a:pt x="5311" y="2879"/>
                  </a:cubicBezTo>
                  <a:cubicBezTo>
                    <a:pt x="4974" y="3691"/>
                    <a:pt x="4149" y="4516"/>
                    <a:pt x="3224" y="4541"/>
                  </a:cubicBezTo>
                  <a:lnTo>
                    <a:pt x="3199" y="4541"/>
                  </a:lnTo>
                  <a:lnTo>
                    <a:pt x="3174" y="4553"/>
                  </a:lnTo>
                  <a:cubicBezTo>
                    <a:pt x="2887" y="4966"/>
                    <a:pt x="2625" y="5316"/>
                    <a:pt x="2375" y="5628"/>
                  </a:cubicBezTo>
                  <a:cubicBezTo>
                    <a:pt x="2155" y="5895"/>
                    <a:pt x="1857" y="5994"/>
                    <a:pt x="1570" y="5994"/>
                  </a:cubicBezTo>
                  <a:cubicBezTo>
                    <a:pt x="1399" y="5994"/>
                    <a:pt x="1232" y="5959"/>
                    <a:pt x="1088" y="5903"/>
                  </a:cubicBezTo>
                  <a:cubicBezTo>
                    <a:pt x="825" y="5791"/>
                    <a:pt x="588" y="5616"/>
                    <a:pt x="413" y="5378"/>
                  </a:cubicBezTo>
                  <a:lnTo>
                    <a:pt x="388" y="5328"/>
                  </a:lnTo>
                  <a:cubicBezTo>
                    <a:pt x="138" y="4928"/>
                    <a:pt x="338" y="4741"/>
                    <a:pt x="600" y="4466"/>
                  </a:cubicBezTo>
                  <a:lnTo>
                    <a:pt x="688" y="4366"/>
                  </a:lnTo>
                  <a:cubicBezTo>
                    <a:pt x="975" y="4054"/>
                    <a:pt x="1237" y="3716"/>
                    <a:pt x="1475" y="3366"/>
                  </a:cubicBezTo>
                  <a:lnTo>
                    <a:pt x="1487" y="3354"/>
                  </a:lnTo>
                  <a:lnTo>
                    <a:pt x="1475" y="3329"/>
                  </a:lnTo>
                  <a:cubicBezTo>
                    <a:pt x="1462" y="3316"/>
                    <a:pt x="1462" y="3304"/>
                    <a:pt x="1462" y="3291"/>
                  </a:cubicBezTo>
                  <a:cubicBezTo>
                    <a:pt x="1450" y="3279"/>
                    <a:pt x="1437" y="3266"/>
                    <a:pt x="1437" y="3254"/>
                  </a:cubicBezTo>
                  <a:cubicBezTo>
                    <a:pt x="1225" y="2691"/>
                    <a:pt x="1475" y="2029"/>
                    <a:pt x="1750" y="1629"/>
                  </a:cubicBezTo>
                  <a:cubicBezTo>
                    <a:pt x="2100" y="1167"/>
                    <a:pt x="2525" y="780"/>
                    <a:pt x="3012" y="480"/>
                  </a:cubicBezTo>
                  <a:cubicBezTo>
                    <a:pt x="3287" y="292"/>
                    <a:pt x="3612" y="105"/>
                    <a:pt x="3962" y="105"/>
                  </a:cubicBezTo>
                  <a:close/>
                  <a:moveTo>
                    <a:pt x="3948" y="1"/>
                  </a:moveTo>
                  <a:cubicBezTo>
                    <a:pt x="3581" y="1"/>
                    <a:pt x="3239" y="208"/>
                    <a:pt x="2950" y="405"/>
                  </a:cubicBezTo>
                  <a:cubicBezTo>
                    <a:pt x="2450" y="705"/>
                    <a:pt x="2012" y="1104"/>
                    <a:pt x="1662" y="1567"/>
                  </a:cubicBezTo>
                  <a:cubicBezTo>
                    <a:pt x="1375" y="1992"/>
                    <a:pt x="1113" y="2691"/>
                    <a:pt x="1337" y="3291"/>
                  </a:cubicBezTo>
                  <a:cubicBezTo>
                    <a:pt x="1350" y="3304"/>
                    <a:pt x="1362" y="3316"/>
                    <a:pt x="1362" y="3341"/>
                  </a:cubicBezTo>
                  <a:cubicBezTo>
                    <a:pt x="1138" y="3679"/>
                    <a:pt x="875" y="3991"/>
                    <a:pt x="600" y="4291"/>
                  </a:cubicBezTo>
                  <a:lnTo>
                    <a:pt x="513" y="4391"/>
                  </a:lnTo>
                  <a:cubicBezTo>
                    <a:pt x="238" y="4678"/>
                    <a:pt x="0" y="4928"/>
                    <a:pt x="288" y="5378"/>
                  </a:cubicBezTo>
                  <a:cubicBezTo>
                    <a:pt x="300" y="5403"/>
                    <a:pt x="313" y="5416"/>
                    <a:pt x="325" y="5428"/>
                  </a:cubicBezTo>
                  <a:cubicBezTo>
                    <a:pt x="500" y="5691"/>
                    <a:pt x="750" y="5878"/>
                    <a:pt x="1038" y="5991"/>
                  </a:cubicBezTo>
                  <a:cubicBezTo>
                    <a:pt x="1212" y="6066"/>
                    <a:pt x="1387" y="6103"/>
                    <a:pt x="1562" y="6103"/>
                  </a:cubicBezTo>
                  <a:cubicBezTo>
                    <a:pt x="1900" y="6103"/>
                    <a:pt x="2225" y="5966"/>
                    <a:pt x="2437" y="5703"/>
                  </a:cubicBezTo>
                  <a:cubicBezTo>
                    <a:pt x="2687" y="5391"/>
                    <a:pt x="2950" y="5041"/>
                    <a:pt x="3237" y="4641"/>
                  </a:cubicBezTo>
                  <a:cubicBezTo>
                    <a:pt x="4199" y="4603"/>
                    <a:pt x="5049" y="3754"/>
                    <a:pt x="5399" y="2929"/>
                  </a:cubicBezTo>
                  <a:cubicBezTo>
                    <a:pt x="5611" y="2404"/>
                    <a:pt x="5649" y="1829"/>
                    <a:pt x="5486" y="1292"/>
                  </a:cubicBezTo>
                  <a:cubicBezTo>
                    <a:pt x="5449" y="1179"/>
                    <a:pt x="5399" y="1092"/>
                    <a:pt x="5349" y="992"/>
                  </a:cubicBezTo>
                  <a:cubicBezTo>
                    <a:pt x="5149" y="580"/>
                    <a:pt x="4799" y="267"/>
                    <a:pt x="4374" y="92"/>
                  </a:cubicBezTo>
                  <a:cubicBezTo>
                    <a:pt x="4262" y="42"/>
                    <a:pt x="4149" y="17"/>
                    <a:pt x="4037" y="5"/>
                  </a:cubicBezTo>
                  <a:cubicBezTo>
                    <a:pt x="4007" y="2"/>
                    <a:pt x="3977" y="1"/>
                    <a:pt x="3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74"/>
            <p:cNvSpPr/>
            <p:nvPr/>
          </p:nvSpPr>
          <p:spPr>
            <a:xfrm>
              <a:off x="3280750" y="2197125"/>
              <a:ext cx="180300" cy="206900"/>
            </a:xfrm>
            <a:custGeom>
              <a:avLst/>
              <a:gdLst/>
              <a:ahLst/>
              <a:cxnLst/>
              <a:rect l="l" t="t" r="r" b="b"/>
              <a:pathLst>
                <a:path w="7212" h="8276" extrusionOk="0">
                  <a:moveTo>
                    <a:pt x="1787" y="1"/>
                  </a:moveTo>
                  <a:cubicBezTo>
                    <a:pt x="1133" y="1"/>
                    <a:pt x="357" y="364"/>
                    <a:pt x="226" y="828"/>
                  </a:cubicBezTo>
                  <a:cubicBezTo>
                    <a:pt x="1" y="1615"/>
                    <a:pt x="1025" y="1815"/>
                    <a:pt x="1363" y="2315"/>
                  </a:cubicBezTo>
                  <a:cubicBezTo>
                    <a:pt x="1638" y="2740"/>
                    <a:pt x="1563" y="3140"/>
                    <a:pt x="1375" y="3527"/>
                  </a:cubicBezTo>
                  <a:cubicBezTo>
                    <a:pt x="1138" y="4014"/>
                    <a:pt x="725" y="4489"/>
                    <a:pt x="638" y="4989"/>
                  </a:cubicBezTo>
                  <a:cubicBezTo>
                    <a:pt x="488" y="5776"/>
                    <a:pt x="938" y="6826"/>
                    <a:pt x="1475" y="7413"/>
                  </a:cubicBezTo>
                  <a:cubicBezTo>
                    <a:pt x="2031" y="8022"/>
                    <a:pt x="2854" y="8276"/>
                    <a:pt x="3690" y="8276"/>
                  </a:cubicBezTo>
                  <a:cubicBezTo>
                    <a:pt x="4039" y="8276"/>
                    <a:pt x="4390" y="8232"/>
                    <a:pt x="4724" y="8151"/>
                  </a:cubicBezTo>
                  <a:cubicBezTo>
                    <a:pt x="5499" y="7963"/>
                    <a:pt x="6274" y="7576"/>
                    <a:pt x="6674" y="6889"/>
                  </a:cubicBezTo>
                  <a:cubicBezTo>
                    <a:pt x="7211" y="5976"/>
                    <a:pt x="6936" y="4739"/>
                    <a:pt x="6211" y="3964"/>
                  </a:cubicBezTo>
                  <a:cubicBezTo>
                    <a:pt x="6011" y="3752"/>
                    <a:pt x="5762" y="3514"/>
                    <a:pt x="5787" y="3227"/>
                  </a:cubicBezTo>
                  <a:cubicBezTo>
                    <a:pt x="5812" y="3102"/>
                    <a:pt x="5862" y="2977"/>
                    <a:pt x="5912" y="2865"/>
                  </a:cubicBezTo>
                  <a:cubicBezTo>
                    <a:pt x="6124" y="2352"/>
                    <a:pt x="5887" y="1727"/>
                    <a:pt x="5449" y="1390"/>
                  </a:cubicBezTo>
                  <a:cubicBezTo>
                    <a:pt x="5117" y="1156"/>
                    <a:pt x="4726" y="1033"/>
                    <a:pt x="4328" y="1033"/>
                  </a:cubicBezTo>
                  <a:cubicBezTo>
                    <a:pt x="4173" y="1033"/>
                    <a:pt x="4017" y="1051"/>
                    <a:pt x="3862" y="1090"/>
                  </a:cubicBezTo>
                  <a:cubicBezTo>
                    <a:pt x="3678" y="1138"/>
                    <a:pt x="3473" y="1193"/>
                    <a:pt x="3285" y="1193"/>
                  </a:cubicBezTo>
                  <a:cubicBezTo>
                    <a:pt x="3128" y="1193"/>
                    <a:pt x="2983" y="1154"/>
                    <a:pt x="2875" y="1040"/>
                  </a:cubicBezTo>
                  <a:cubicBezTo>
                    <a:pt x="2750" y="890"/>
                    <a:pt x="2737" y="665"/>
                    <a:pt x="2675" y="478"/>
                  </a:cubicBezTo>
                  <a:cubicBezTo>
                    <a:pt x="2546" y="139"/>
                    <a:pt x="2190" y="1"/>
                    <a:pt x="1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74"/>
            <p:cNvSpPr/>
            <p:nvPr/>
          </p:nvSpPr>
          <p:spPr>
            <a:xfrm>
              <a:off x="3295425" y="2287475"/>
              <a:ext cx="30975" cy="27325"/>
            </a:xfrm>
            <a:custGeom>
              <a:avLst/>
              <a:gdLst/>
              <a:ahLst/>
              <a:cxnLst/>
              <a:rect l="l" t="t" r="r" b="b"/>
              <a:pathLst>
                <a:path w="1239" h="1093" extrusionOk="0">
                  <a:moveTo>
                    <a:pt x="763" y="0"/>
                  </a:moveTo>
                  <a:cubicBezTo>
                    <a:pt x="626" y="0"/>
                    <a:pt x="501" y="25"/>
                    <a:pt x="388" y="75"/>
                  </a:cubicBezTo>
                  <a:lnTo>
                    <a:pt x="1" y="700"/>
                  </a:lnTo>
                  <a:cubicBezTo>
                    <a:pt x="76" y="913"/>
                    <a:pt x="251" y="1050"/>
                    <a:pt x="463" y="1088"/>
                  </a:cubicBezTo>
                  <a:cubicBezTo>
                    <a:pt x="494" y="1091"/>
                    <a:pt x="524" y="1093"/>
                    <a:pt x="554" y="1093"/>
                  </a:cubicBezTo>
                  <a:cubicBezTo>
                    <a:pt x="735" y="1093"/>
                    <a:pt x="911" y="1029"/>
                    <a:pt x="1051" y="900"/>
                  </a:cubicBezTo>
                  <a:cubicBezTo>
                    <a:pt x="1176" y="788"/>
                    <a:pt x="1238" y="613"/>
                    <a:pt x="1188" y="438"/>
                  </a:cubicBezTo>
                  <a:cubicBezTo>
                    <a:pt x="1176" y="338"/>
                    <a:pt x="1151" y="238"/>
                    <a:pt x="1088" y="163"/>
                  </a:cubicBezTo>
                  <a:cubicBezTo>
                    <a:pt x="1013" y="63"/>
                    <a:pt x="888" y="0"/>
                    <a:pt x="7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74"/>
            <p:cNvSpPr/>
            <p:nvPr/>
          </p:nvSpPr>
          <p:spPr>
            <a:xfrm>
              <a:off x="3294175" y="2286225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801" y="0"/>
                  </a:moveTo>
                  <a:cubicBezTo>
                    <a:pt x="663" y="0"/>
                    <a:pt x="538" y="38"/>
                    <a:pt x="413" y="88"/>
                  </a:cubicBezTo>
                  <a:lnTo>
                    <a:pt x="451" y="175"/>
                  </a:lnTo>
                  <a:cubicBezTo>
                    <a:pt x="563" y="125"/>
                    <a:pt x="676" y="100"/>
                    <a:pt x="801" y="100"/>
                  </a:cubicBezTo>
                  <a:cubicBezTo>
                    <a:pt x="913" y="100"/>
                    <a:pt x="1026" y="150"/>
                    <a:pt x="1088" y="238"/>
                  </a:cubicBezTo>
                  <a:cubicBezTo>
                    <a:pt x="1138" y="325"/>
                    <a:pt x="1176" y="413"/>
                    <a:pt x="1188" y="513"/>
                  </a:cubicBezTo>
                  <a:cubicBezTo>
                    <a:pt x="1226" y="663"/>
                    <a:pt x="1176" y="813"/>
                    <a:pt x="1051" y="925"/>
                  </a:cubicBezTo>
                  <a:cubicBezTo>
                    <a:pt x="933" y="1032"/>
                    <a:pt x="770" y="1093"/>
                    <a:pt x="601" y="1093"/>
                  </a:cubicBezTo>
                  <a:cubicBezTo>
                    <a:pt x="572" y="1093"/>
                    <a:pt x="542" y="1091"/>
                    <a:pt x="513" y="1088"/>
                  </a:cubicBezTo>
                  <a:cubicBezTo>
                    <a:pt x="326" y="1063"/>
                    <a:pt x="163" y="925"/>
                    <a:pt x="88" y="750"/>
                  </a:cubicBezTo>
                  <a:lnTo>
                    <a:pt x="1" y="775"/>
                  </a:lnTo>
                  <a:cubicBezTo>
                    <a:pt x="76" y="1000"/>
                    <a:pt x="276" y="1150"/>
                    <a:pt x="501" y="1188"/>
                  </a:cubicBezTo>
                  <a:cubicBezTo>
                    <a:pt x="538" y="1200"/>
                    <a:pt x="576" y="1200"/>
                    <a:pt x="613" y="1200"/>
                  </a:cubicBezTo>
                  <a:cubicBezTo>
                    <a:pt x="801" y="1200"/>
                    <a:pt x="988" y="1125"/>
                    <a:pt x="1126" y="1000"/>
                  </a:cubicBezTo>
                  <a:cubicBezTo>
                    <a:pt x="1263" y="875"/>
                    <a:pt x="1326" y="675"/>
                    <a:pt x="1288" y="500"/>
                  </a:cubicBezTo>
                  <a:cubicBezTo>
                    <a:pt x="1276" y="388"/>
                    <a:pt x="1238" y="275"/>
                    <a:pt x="1176" y="188"/>
                  </a:cubicBezTo>
                  <a:cubicBezTo>
                    <a:pt x="1088" y="75"/>
                    <a:pt x="951" y="0"/>
                    <a:pt x="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74"/>
            <p:cNvSpPr/>
            <p:nvPr/>
          </p:nvSpPr>
          <p:spPr>
            <a:xfrm>
              <a:off x="3305125" y="2295575"/>
              <a:ext cx="10600" cy="12175"/>
            </a:xfrm>
            <a:custGeom>
              <a:avLst/>
              <a:gdLst/>
              <a:ahLst/>
              <a:cxnLst/>
              <a:rect l="l" t="t" r="r" b="b"/>
              <a:pathLst>
                <a:path w="424" h="487" extrusionOk="0">
                  <a:moveTo>
                    <a:pt x="143" y="1"/>
                  </a:moveTo>
                  <a:cubicBezTo>
                    <a:pt x="137" y="1"/>
                    <a:pt x="131" y="1"/>
                    <a:pt x="125" y="1"/>
                  </a:cubicBezTo>
                  <a:lnTo>
                    <a:pt x="0" y="439"/>
                  </a:lnTo>
                  <a:cubicBezTo>
                    <a:pt x="45" y="472"/>
                    <a:pt x="97" y="487"/>
                    <a:pt x="148" y="487"/>
                  </a:cubicBezTo>
                  <a:cubicBezTo>
                    <a:pt x="252" y="487"/>
                    <a:pt x="350" y="423"/>
                    <a:pt x="375" y="314"/>
                  </a:cubicBezTo>
                  <a:cubicBezTo>
                    <a:pt x="423" y="157"/>
                    <a:pt x="297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74"/>
            <p:cNvSpPr/>
            <p:nvPr/>
          </p:nvSpPr>
          <p:spPr>
            <a:xfrm>
              <a:off x="3247375" y="2259075"/>
              <a:ext cx="22775" cy="17500"/>
            </a:xfrm>
            <a:custGeom>
              <a:avLst/>
              <a:gdLst/>
              <a:ahLst/>
              <a:cxnLst/>
              <a:rect l="l" t="t" r="r" b="b"/>
              <a:pathLst>
                <a:path w="911" h="700" extrusionOk="0">
                  <a:moveTo>
                    <a:pt x="179" y="0"/>
                  </a:moveTo>
                  <a:cubicBezTo>
                    <a:pt x="148" y="0"/>
                    <a:pt x="118" y="15"/>
                    <a:pt x="98" y="49"/>
                  </a:cubicBezTo>
                  <a:cubicBezTo>
                    <a:pt x="0" y="368"/>
                    <a:pt x="239" y="699"/>
                    <a:pt x="579" y="699"/>
                  </a:cubicBezTo>
                  <a:cubicBezTo>
                    <a:pt x="586" y="699"/>
                    <a:pt x="592" y="699"/>
                    <a:pt x="598" y="699"/>
                  </a:cubicBezTo>
                  <a:cubicBezTo>
                    <a:pt x="673" y="699"/>
                    <a:pt x="748" y="674"/>
                    <a:pt x="823" y="637"/>
                  </a:cubicBezTo>
                  <a:cubicBezTo>
                    <a:pt x="910" y="582"/>
                    <a:pt x="865" y="452"/>
                    <a:pt x="777" y="452"/>
                  </a:cubicBezTo>
                  <a:cubicBezTo>
                    <a:pt x="764" y="452"/>
                    <a:pt x="750" y="455"/>
                    <a:pt x="736" y="462"/>
                  </a:cubicBezTo>
                  <a:cubicBezTo>
                    <a:pt x="691" y="482"/>
                    <a:pt x="642" y="492"/>
                    <a:pt x="593" y="492"/>
                  </a:cubicBezTo>
                  <a:cubicBezTo>
                    <a:pt x="519" y="492"/>
                    <a:pt x="446" y="469"/>
                    <a:pt x="386" y="424"/>
                  </a:cubicBezTo>
                  <a:cubicBezTo>
                    <a:pt x="286" y="349"/>
                    <a:pt x="248" y="224"/>
                    <a:pt x="286" y="99"/>
                  </a:cubicBezTo>
                  <a:cubicBezTo>
                    <a:pt x="278" y="38"/>
                    <a:pt x="228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74"/>
            <p:cNvSpPr/>
            <p:nvPr/>
          </p:nvSpPr>
          <p:spPr>
            <a:xfrm>
              <a:off x="2969900" y="2594350"/>
              <a:ext cx="74700" cy="62425"/>
            </a:xfrm>
            <a:custGeom>
              <a:avLst/>
              <a:gdLst/>
              <a:ahLst/>
              <a:cxnLst/>
              <a:rect l="l" t="t" r="r" b="b"/>
              <a:pathLst>
                <a:path w="2988" h="2497" extrusionOk="0">
                  <a:moveTo>
                    <a:pt x="2312" y="1"/>
                  </a:moveTo>
                  <a:cubicBezTo>
                    <a:pt x="2279" y="1"/>
                    <a:pt x="2246" y="4"/>
                    <a:pt x="2212" y="10"/>
                  </a:cubicBezTo>
                  <a:cubicBezTo>
                    <a:pt x="1900" y="97"/>
                    <a:pt x="1887" y="322"/>
                    <a:pt x="1787" y="559"/>
                  </a:cubicBezTo>
                  <a:cubicBezTo>
                    <a:pt x="1637" y="847"/>
                    <a:pt x="1412" y="1072"/>
                    <a:pt x="1138" y="1222"/>
                  </a:cubicBezTo>
                  <a:lnTo>
                    <a:pt x="1125" y="1234"/>
                  </a:lnTo>
                  <a:cubicBezTo>
                    <a:pt x="813" y="1434"/>
                    <a:pt x="463" y="1572"/>
                    <a:pt x="188" y="1822"/>
                  </a:cubicBezTo>
                  <a:cubicBezTo>
                    <a:pt x="113" y="1884"/>
                    <a:pt x="63" y="1959"/>
                    <a:pt x="25" y="2034"/>
                  </a:cubicBezTo>
                  <a:cubicBezTo>
                    <a:pt x="0" y="2172"/>
                    <a:pt x="50" y="2296"/>
                    <a:pt x="150" y="2384"/>
                  </a:cubicBezTo>
                  <a:cubicBezTo>
                    <a:pt x="250" y="2459"/>
                    <a:pt x="375" y="2496"/>
                    <a:pt x="500" y="2496"/>
                  </a:cubicBezTo>
                  <a:cubicBezTo>
                    <a:pt x="788" y="2496"/>
                    <a:pt x="1025" y="2321"/>
                    <a:pt x="1250" y="2184"/>
                  </a:cubicBezTo>
                  <a:cubicBezTo>
                    <a:pt x="1487" y="2034"/>
                    <a:pt x="1787" y="1934"/>
                    <a:pt x="2037" y="1784"/>
                  </a:cubicBezTo>
                  <a:cubicBezTo>
                    <a:pt x="2475" y="1534"/>
                    <a:pt x="2987" y="934"/>
                    <a:pt x="2837" y="397"/>
                  </a:cubicBezTo>
                  <a:cubicBezTo>
                    <a:pt x="2771" y="155"/>
                    <a:pt x="2551" y="1"/>
                    <a:pt x="2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74"/>
            <p:cNvSpPr/>
            <p:nvPr/>
          </p:nvSpPr>
          <p:spPr>
            <a:xfrm>
              <a:off x="3183125" y="2538475"/>
              <a:ext cx="45800" cy="49850"/>
            </a:xfrm>
            <a:custGeom>
              <a:avLst/>
              <a:gdLst/>
              <a:ahLst/>
              <a:cxnLst/>
              <a:rect l="l" t="t" r="r" b="b"/>
              <a:pathLst>
                <a:path w="1832" h="1994" extrusionOk="0">
                  <a:moveTo>
                    <a:pt x="399" y="1"/>
                  </a:moveTo>
                  <a:cubicBezTo>
                    <a:pt x="161" y="1"/>
                    <a:pt x="1" y="135"/>
                    <a:pt x="82" y="533"/>
                  </a:cubicBezTo>
                  <a:cubicBezTo>
                    <a:pt x="232" y="1195"/>
                    <a:pt x="869" y="1545"/>
                    <a:pt x="1331" y="1957"/>
                  </a:cubicBezTo>
                  <a:cubicBezTo>
                    <a:pt x="1349" y="1981"/>
                    <a:pt x="1378" y="1993"/>
                    <a:pt x="1406" y="1993"/>
                  </a:cubicBezTo>
                  <a:cubicBezTo>
                    <a:pt x="1437" y="1993"/>
                    <a:pt x="1468" y="1978"/>
                    <a:pt x="1481" y="1945"/>
                  </a:cubicBezTo>
                  <a:cubicBezTo>
                    <a:pt x="1619" y="1770"/>
                    <a:pt x="1719" y="1582"/>
                    <a:pt x="1769" y="1370"/>
                  </a:cubicBezTo>
                  <a:cubicBezTo>
                    <a:pt x="1831" y="1157"/>
                    <a:pt x="1806" y="932"/>
                    <a:pt x="1694" y="732"/>
                  </a:cubicBezTo>
                  <a:cubicBezTo>
                    <a:pt x="1606" y="608"/>
                    <a:pt x="1506" y="495"/>
                    <a:pt x="1381" y="408"/>
                  </a:cubicBezTo>
                  <a:cubicBezTo>
                    <a:pt x="1168" y="237"/>
                    <a:pt x="714" y="1"/>
                    <a:pt x="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74"/>
            <p:cNvSpPr/>
            <p:nvPr/>
          </p:nvSpPr>
          <p:spPr>
            <a:xfrm>
              <a:off x="2886475" y="2548525"/>
              <a:ext cx="58150" cy="34950"/>
            </a:xfrm>
            <a:custGeom>
              <a:avLst/>
              <a:gdLst/>
              <a:ahLst/>
              <a:cxnLst/>
              <a:rect l="l" t="t" r="r" b="b"/>
              <a:pathLst>
                <a:path w="2326" h="1398" extrusionOk="0">
                  <a:moveTo>
                    <a:pt x="1392" y="0"/>
                  </a:moveTo>
                  <a:cubicBezTo>
                    <a:pt x="1361" y="0"/>
                    <a:pt x="1331" y="2"/>
                    <a:pt x="1300" y="6"/>
                  </a:cubicBezTo>
                  <a:cubicBezTo>
                    <a:pt x="1125" y="31"/>
                    <a:pt x="963" y="93"/>
                    <a:pt x="825" y="193"/>
                  </a:cubicBezTo>
                  <a:cubicBezTo>
                    <a:pt x="788" y="206"/>
                    <a:pt x="738" y="243"/>
                    <a:pt x="701" y="268"/>
                  </a:cubicBezTo>
                  <a:cubicBezTo>
                    <a:pt x="438" y="468"/>
                    <a:pt x="201" y="693"/>
                    <a:pt x="1" y="943"/>
                  </a:cubicBezTo>
                  <a:cubicBezTo>
                    <a:pt x="34" y="903"/>
                    <a:pt x="96" y="887"/>
                    <a:pt x="172" y="887"/>
                  </a:cubicBezTo>
                  <a:cubicBezTo>
                    <a:pt x="405" y="887"/>
                    <a:pt x="772" y="1036"/>
                    <a:pt x="875" y="1093"/>
                  </a:cubicBezTo>
                  <a:cubicBezTo>
                    <a:pt x="1125" y="1240"/>
                    <a:pt x="1333" y="1398"/>
                    <a:pt x="1631" y="1398"/>
                  </a:cubicBezTo>
                  <a:cubicBezTo>
                    <a:pt x="1661" y="1398"/>
                    <a:pt x="1693" y="1396"/>
                    <a:pt x="1725" y="1393"/>
                  </a:cubicBezTo>
                  <a:cubicBezTo>
                    <a:pt x="1863" y="1380"/>
                    <a:pt x="2000" y="1318"/>
                    <a:pt x="2088" y="1205"/>
                  </a:cubicBezTo>
                  <a:cubicBezTo>
                    <a:pt x="2325" y="893"/>
                    <a:pt x="2138" y="430"/>
                    <a:pt x="1900" y="193"/>
                  </a:cubicBezTo>
                  <a:cubicBezTo>
                    <a:pt x="1761" y="64"/>
                    <a:pt x="1576" y="0"/>
                    <a:pt x="1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74"/>
            <p:cNvSpPr/>
            <p:nvPr/>
          </p:nvSpPr>
          <p:spPr>
            <a:xfrm>
              <a:off x="2899600" y="2474700"/>
              <a:ext cx="304625" cy="161125"/>
            </a:xfrm>
            <a:custGeom>
              <a:avLst/>
              <a:gdLst/>
              <a:ahLst/>
              <a:cxnLst/>
              <a:rect l="l" t="t" r="r" b="b"/>
              <a:pathLst>
                <a:path w="12185" h="6445" extrusionOk="0">
                  <a:moveTo>
                    <a:pt x="8283" y="1"/>
                  </a:moveTo>
                  <a:cubicBezTo>
                    <a:pt x="8092" y="1"/>
                    <a:pt x="7901" y="16"/>
                    <a:pt x="7711" y="47"/>
                  </a:cubicBezTo>
                  <a:cubicBezTo>
                    <a:pt x="6699" y="222"/>
                    <a:pt x="5762" y="784"/>
                    <a:pt x="4987" y="1534"/>
                  </a:cubicBezTo>
                  <a:cubicBezTo>
                    <a:pt x="4499" y="1996"/>
                    <a:pt x="4062" y="2559"/>
                    <a:pt x="3487" y="2896"/>
                  </a:cubicBezTo>
                  <a:cubicBezTo>
                    <a:pt x="2537" y="3458"/>
                    <a:pt x="1" y="3758"/>
                    <a:pt x="1225" y="5570"/>
                  </a:cubicBezTo>
                  <a:cubicBezTo>
                    <a:pt x="1675" y="6247"/>
                    <a:pt x="2379" y="6445"/>
                    <a:pt x="3137" y="6445"/>
                  </a:cubicBezTo>
                  <a:cubicBezTo>
                    <a:pt x="3961" y="6445"/>
                    <a:pt x="4847" y="6212"/>
                    <a:pt x="5537" y="6108"/>
                  </a:cubicBezTo>
                  <a:cubicBezTo>
                    <a:pt x="7199" y="5845"/>
                    <a:pt x="8836" y="5433"/>
                    <a:pt x="10473" y="5021"/>
                  </a:cubicBezTo>
                  <a:cubicBezTo>
                    <a:pt x="10973" y="4896"/>
                    <a:pt x="11835" y="4846"/>
                    <a:pt x="12010" y="4183"/>
                  </a:cubicBezTo>
                  <a:cubicBezTo>
                    <a:pt x="12185" y="3496"/>
                    <a:pt x="11985" y="2471"/>
                    <a:pt x="11610" y="1871"/>
                  </a:cubicBezTo>
                  <a:cubicBezTo>
                    <a:pt x="11560" y="1796"/>
                    <a:pt x="11510" y="1721"/>
                    <a:pt x="11460" y="1634"/>
                  </a:cubicBezTo>
                  <a:cubicBezTo>
                    <a:pt x="10662" y="599"/>
                    <a:pt x="9483" y="1"/>
                    <a:pt x="82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74"/>
            <p:cNvSpPr/>
            <p:nvPr/>
          </p:nvSpPr>
          <p:spPr>
            <a:xfrm>
              <a:off x="2903350" y="2561675"/>
              <a:ext cx="162175" cy="81400"/>
            </a:xfrm>
            <a:custGeom>
              <a:avLst/>
              <a:gdLst/>
              <a:ahLst/>
              <a:cxnLst/>
              <a:rect l="l" t="t" r="r" b="b"/>
              <a:pathLst>
                <a:path w="6487" h="3256" extrusionOk="0">
                  <a:moveTo>
                    <a:pt x="1095" y="0"/>
                  </a:moveTo>
                  <a:cubicBezTo>
                    <a:pt x="150" y="0"/>
                    <a:pt x="1" y="668"/>
                    <a:pt x="1" y="1542"/>
                  </a:cubicBezTo>
                  <a:cubicBezTo>
                    <a:pt x="1" y="2041"/>
                    <a:pt x="88" y="2604"/>
                    <a:pt x="513" y="2879"/>
                  </a:cubicBezTo>
                  <a:cubicBezTo>
                    <a:pt x="675" y="2966"/>
                    <a:pt x="863" y="3041"/>
                    <a:pt x="1063" y="3066"/>
                  </a:cubicBezTo>
                  <a:cubicBezTo>
                    <a:pt x="1644" y="3180"/>
                    <a:pt x="2242" y="3256"/>
                    <a:pt x="2836" y="3256"/>
                  </a:cubicBezTo>
                  <a:cubicBezTo>
                    <a:pt x="3675" y="3256"/>
                    <a:pt x="4507" y="3106"/>
                    <a:pt x="5274" y="2704"/>
                  </a:cubicBezTo>
                  <a:cubicBezTo>
                    <a:pt x="5624" y="2541"/>
                    <a:pt x="5911" y="2279"/>
                    <a:pt x="6111" y="1941"/>
                  </a:cubicBezTo>
                  <a:cubicBezTo>
                    <a:pt x="6261" y="1679"/>
                    <a:pt x="6486" y="1042"/>
                    <a:pt x="6186" y="817"/>
                  </a:cubicBezTo>
                  <a:cubicBezTo>
                    <a:pt x="6086" y="742"/>
                    <a:pt x="5974" y="704"/>
                    <a:pt x="5849" y="679"/>
                  </a:cubicBezTo>
                  <a:cubicBezTo>
                    <a:pt x="4924" y="454"/>
                    <a:pt x="3974" y="279"/>
                    <a:pt x="3025" y="154"/>
                  </a:cubicBezTo>
                  <a:cubicBezTo>
                    <a:pt x="2425" y="79"/>
                    <a:pt x="1825" y="29"/>
                    <a:pt x="1225" y="4"/>
                  </a:cubicBezTo>
                  <a:cubicBezTo>
                    <a:pt x="1180" y="2"/>
                    <a:pt x="1137" y="0"/>
                    <a:pt x="10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74"/>
            <p:cNvSpPr/>
            <p:nvPr/>
          </p:nvSpPr>
          <p:spPr>
            <a:xfrm>
              <a:off x="3031750" y="2569850"/>
              <a:ext cx="28825" cy="24200"/>
            </a:xfrm>
            <a:custGeom>
              <a:avLst/>
              <a:gdLst/>
              <a:ahLst/>
              <a:cxnLst/>
              <a:rect l="l" t="t" r="r" b="b"/>
              <a:pathLst>
                <a:path w="1153" h="968" extrusionOk="0">
                  <a:moveTo>
                    <a:pt x="645" y="0"/>
                  </a:moveTo>
                  <a:cubicBezTo>
                    <a:pt x="630" y="0"/>
                    <a:pt x="615" y="1"/>
                    <a:pt x="601" y="2"/>
                  </a:cubicBezTo>
                  <a:cubicBezTo>
                    <a:pt x="176" y="40"/>
                    <a:pt x="1" y="577"/>
                    <a:pt x="326" y="852"/>
                  </a:cubicBezTo>
                  <a:cubicBezTo>
                    <a:pt x="423" y="931"/>
                    <a:pt x="534" y="967"/>
                    <a:pt x="642" y="967"/>
                  </a:cubicBezTo>
                  <a:cubicBezTo>
                    <a:pt x="907" y="967"/>
                    <a:pt x="1152" y="751"/>
                    <a:pt x="1125" y="440"/>
                  </a:cubicBezTo>
                  <a:cubicBezTo>
                    <a:pt x="1102" y="192"/>
                    <a:pt x="889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74"/>
            <p:cNvSpPr/>
            <p:nvPr/>
          </p:nvSpPr>
          <p:spPr>
            <a:xfrm>
              <a:off x="3065800" y="2517050"/>
              <a:ext cx="152800" cy="119775"/>
            </a:xfrm>
            <a:custGeom>
              <a:avLst/>
              <a:gdLst/>
              <a:ahLst/>
              <a:cxnLst/>
              <a:rect l="l" t="t" r="r" b="b"/>
              <a:pathLst>
                <a:path w="6112" h="4791" extrusionOk="0">
                  <a:moveTo>
                    <a:pt x="3005" y="0"/>
                  </a:moveTo>
                  <a:cubicBezTo>
                    <a:pt x="2916" y="0"/>
                    <a:pt x="2827" y="5"/>
                    <a:pt x="2738" y="15"/>
                  </a:cubicBezTo>
                  <a:cubicBezTo>
                    <a:pt x="1938" y="102"/>
                    <a:pt x="726" y="552"/>
                    <a:pt x="626" y="1477"/>
                  </a:cubicBezTo>
                  <a:cubicBezTo>
                    <a:pt x="551" y="2189"/>
                    <a:pt x="1163" y="2764"/>
                    <a:pt x="1725" y="3214"/>
                  </a:cubicBezTo>
                  <a:cubicBezTo>
                    <a:pt x="1275" y="3327"/>
                    <a:pt x="851" y="3526"/>
                    <a:pt x="451" y="3776"/>
                  </a:cubicBezTo>
                  <a:cubicBezTo>
                    <a:pt x="301" y="3851"/>
                    <a:pt x="176" y="3976"/>
                    <a:pt x="101" y="4139"/>
                  </a:cubicBezTo>
                  <a:cubicBezTo>
                    <a:pt x="1" y="4414"/>
                    <a:pt x="238" y="4751"/>
                    <a:pt x="526" y="4789"/>
                  </a:cubicBezTo>
                  <a:cubicBezTo>
                    <a:pt x="546" y="4790"/>
                    <a:pt x="565" y="4791"/>
                    <a:pt x="585" y="4791"/>
                  </a:cubicBezTo>
                  <a:cubicBezTo>
                    <a:pt x="874" y="4791"/>
                    <a:pt x="1133" y="4621"/>
                    <a:pt x="1250" y="4364"/>
                  </a:cubicBezTo>
                  <a:lnTo>
                    <a:pt x="4012" y="3651"/>
                  </a:lnTo>
                  <a:cubicBezTo>
                    <a:pt x="4650" y="3501"/>
                    <a:pt x="5349" y="3289"/>
                    <a:pt x="5724" y="2752"/>
                  </a:cubicBezTo>
                  <a:cubicBezTo>
                    <a:pt x="6112" y="2214"/>
                    <a:pt x="5312" y="1190"/>
                    <a:pt x="4912" y="815"/>
                  </a:cubicBezTo>
                  <a:cubicBezTo>
                    <a:pt x="4737" y="652"/>
                    <a:pt x="4550" y="502"/>
                    <a:pt x="4350" y="390"/>
                  </a:cubicBezTo>
                  <a:cubicBezTo>
                    <a:pt x="3940" y="137"/>
                    <a:pt x="3476" y="0"/>
                    <a:pt x="3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74"/>
            <p:cNvSpPr/>
            <p:nvPr/>
          </p:nvSpPr>
          <p:spPr>
            <a:xfrm>
              <a:off x="2889925" y="2605975"/>
              <a:ext cx="40000" cy="51100"/>
            </a:xfrm>
            <a:custGeom>
              <a:avLst/>
              <a:gdLst/>
              <a:ahLst/>
              <a:cxnLst/>
              <a:rect l="l" t="t" r="r" b="b"/>
              <a:pathLst>
                <a:path w="1600" h="2044" extrusionOk="0">
                  <a:moveTo>
                    <a:pt x="844" y="1"/>
                  </a:moveTo>
                  <a:cubicBezTo>
                    <a:pt x="800" y="1"/>
                    <a:pt x="756" y="7"/>
                    <a:pt x="712" y="19"/>
                  </a:cubicBezTo>
                  <a:cubicBezTo>
                    <a:pt x="675" y="32"/>
                    <a:pt x="637" y="44"/>
                    <a:pt x="588" y="57"/>
                  </a:cubicBezTo>
                  <a:cubicBezTo>
                    <a:pt x="400" y="107"/>
                    <a:pt x="50" y="282"/>
                    <a:pt x="13" y="507"/>
                  </a:cubicBezTo>
                  <a:cubicBezTo>
                    <a:pt x="0" y="544"/>
                    <a:pt x="0" y="582"/>
                    <a:pt x="13" y="619"/>
                  </a:cubicBezTo>
                  <a:cubicBezTo>
                    <a:pt x="75" y="857"/>
                    <a:pt x="188" y="1082"/>
                    <a:pt x="338" y="1282"/>
                  </a:cubicBezTo>
                  <a:lnTo>
                    <a:pt x="812" y="2044"/>
                  </a:lnTo>
                  <a:lnTo>
                    <a:pt x="750" y="1394"/>
                  </a:lnTo>
                  <a:lnTo>
                    <a:pt x="750" y="1394"/>
                  </a:lnTo>
                  <a:cubicBezTo>
                    <a:pt x="823" y="1415"/>
                    <a:pt x="898" y="1425"/>
                    <a:pt x="974" y="1425"/>
                  </a:cubicBezTo>
                  <a:cubicBezTo>
                    <a:pt x="1079" y="1425"/>
                    <a:pt x="1185" y="1405"/>
                    <a:pt x="1287" y="1369"/>
                  </a:cubicBezTo>
                  <a:cubicBezTo>
                    <a:pt x="1462" y="1307"/>
                    <a:pt x="1575" y="1144"/>
                    <a:pt x="1600" y="957"/>
                  </a:cubicBezTo>
                  <a:cubicBezTo>
                    <a:pt x="1600" y="657"/>
                    <a:pt x="1275" y="107"/>
                    <a:pt x="975" y="19"/>
                  </a:cubicBezTo>
                  <a:cubicBezTo>
                    <a:pt x="931" y="7"/>
                    <a:pt x="887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74"/>
            <p:cNvSpPr/>
            <p:nvPr/>
          </p:nvSpPr>
          <p:spPr>
            <a:xfrm>
              <a:off x="2945225" y="2605500"/>
              <a:ext cx="23450" cy="8150"/>
            </a:xfrm>
            <a:custGeom>
              <a:avLst/>
              <a:gdLst/>
              <a:ahLst/>
              <a:cxnLst/>
              <a:rect l="l" t="t" r="r" b="b"/>
              <a:pathLst>
                <a:path w="938" h="326" extrusionOk="0">
                  <a:moveTo>
                    <a:pt x="850" y="1"/>
                  </a:moveTo>
                  <a:cubicBezTo>
                    <a:pt x="758" y="151"/>
                    <a:pt x="605" y="226"/>
                    <a:pt x="454" y="226"/>
                  </a:cubicBezTo>
                  <a:cubicBezTo>
                    <a:pt x="315" y="226"/>
                    <a:pt x="177" y="164"/>
                    <a:pt x="88" y="38"/>
                  </a:cubicBezTo>
                  <a:lnTo>
                    <a:pt x="0" y="101"/>
                  </a:lnTo>
                  <a:cubicBezTo>
                    <a:pt x="113" y="238"/>
                    <a:pt x="275" y="313"/>
                    <a:pt x="462" y="326"/>
                  </a:cubicBezTo>
                  <a:lnTo>
                    <a:pt x="475" y="326"/>
                  </a:lnTo>
                  <a:cubicBezTo>
                    <a:pt x="662" y="313"/>
                    <a:pt x="837" y="213"/>
                    <a:pt x="937" y="63"/>
                  </a:cubicBezTo>
                  <a:lnTo>
                    <a:pt x="8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74"/>
            <p:cNvSpPr/>
            <p:nvPr/>
          </p:nvSpPr>
          <p:spPr>
            <a:xfrm>
              <a:off x="3157975" y="2544500"/>
              <a:ext cx="33750" cy="37950"/>
            </a:xfrm>
            <a:custGeom>
              <a:avLst/>
              <a:gdLst/>
              <a:ahLst/>
              <a:cxnLst/>
              <a:rect l="l" t="t" r="r" b="b"/>
              <a:pathLst>
                <a:path w="1350" h="1518" extrusionOk="0">
                  <a:moveTo>
                    <a:pt x="565" y="1"/>
                  </a:moveTo>
                  <a:cubicBezTo>
                    <a:pt x="473" y="1"/>
                    <a:pt x="383" y="23"/>
                    <a:pt x="300" y="54"/>
                  </a:cubicBezTo>
                  <a:cubicBezTo>
                    <a:pt x="0" y="217"/>
                    <a:pt x="225" y="392"/>
                    <a:pt x="288" y="616"/>
                  </a:cubicBezTo>
                  <a:cubicBezTo>
                    <a:pt x="338" y="841"/>
                    <a:pt x="125" y="1016"/>
                    <a:pt x="163" y="1241"/>
                  </a:cubicBezTo>
                  <a:cubicBezTo>
                    <a:pt x="185" y="1452"/>
                    <a:pt x="362" y="1518"/>
                    <a:pt x="547" y="1518"/>
                  </a:cubicBezTo>
                  <a:cubicBezTo>
                    <a:pt x="671" y="1518"/>
                    <a:pt x="798" y="1489"/>
                    <a:pt x="888" y="1454"/>
                  </a:cubicBezTo>
                  <a:cubicBezTo>
                    <a:pt x="1038" y="1404"/>
                    <a:pt x="1163" y="1291"/>
                    <a:pt x="1225" y="1141"/>
                  </a:cubicBezTo>
                  <a:cubicBezTo>
                    <a:pt x="1350" y="741"/>
                    <a:pt x="875" y="591"/>
                    <a:pt x="813" y="242"/>
                  </a:cubicBezTo>
                  <a:cubicBezTo>
                    <a:pt x="800" y="167"/>
                    <a:pt x="788" y="79"/>
                    <a:pt x="725" y="42"/>
                  </a:cubicBezTo>
                  <a:cubicBezTo>
                    <a:pt x="700" y="17"/>
                    <a:pt x="663" y="17"/>
                    <a:pt x="625" y="4"/>
                  </a:cubicBezTo>
                  <a:cubicBezTo>
                    <a:pt x="605" y="2"/>
                    <a:pt x="585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74"/>
            <p:cNvSpPr/>
            <p:nvPr/>
          </p:nvSpPr>
          <p:spPr>
            <a:xfrm>
              <a:off x="3117350" y="2498750"/>
              <a:ext cx="43775" cy="58675"/>
            </a:xfrm>
            <a:custGeom>
              <a:avLst/>
              <a:gdLst/>
              <a:ahLst/>
              <a:cxnLst/>
              <a:rect l="l" t="t" r="r" b="b"/>
              <a:pathLst>
                <a:path w="1751" h="2347" extrusionOk="0">
                  <a:moveTo>
                    <a:pt x="1098" y="0"/>
                  </a:moveTo>
                  <a:cubicBezTo>
                    <a:pt x="553" y="0"/>
                    <a:pt x="45" y="1297"/>
                    <a:pt x="26" y="1809"/>
                  </a:cubicBezTo>
                  <a:cubicBezTo>
                    <a:pt x="1" y="1959"/>
                    <a:pt x="38" y="2109"/>
                    <a:pt x="138" y="2234"/>
                  </a:cubicBezTo>
                  <a:cubicBezTo>
                    <a:pt x="213" y="2297"/>
                    <a:pt x="326" y="2321"/>
                    <a:pt x="426" y="2321"/>
                  </a:cubicBezTo>
                  <a:cubicBezTo>
                    <a:pt x="492" y="2338"/>
                    <a:pt x="560" y="2346"/>
                    <a:pt x="628" y="2346"/>
                  </a:cubicBezTo>
                  <a:cubicBezTo>
                    <a:pt x="764" y="2346"/>
                    <a:pt x="901" y="2313"/>
                    <a:pt x="1026" y="2247"/>
                  </a:cubicBezTo>
                  <a:cubicBezTo>
                    <a:pt x="1113" y="2172"/>
                    <a:pt x="1188" y="2072"/>
                    <a:pt x="1250" y="1959"/>
                  </a:cubicBezTo>
                  <a:lnTo>
                    <a:pt x="1575" y="1409"/>
                  </a:lnTo>
                  <a:cubicBezTo>
                    <a:pt x="1650" y="1284"/>
                    <a:pt x="1713" y="1134"/>
                    <a:pt x="1738" y="984"/>
                  </a:cubicBezTo>
                  <a:cubicBezTo>
                    <a:pt x="1750" y="797"/>
                    <a:pt x="1700" y="622"/>
                    <a:pt x="1613" y="459"/>
                  </a:cubicBezTo>
                  <a:cubicBezTo>
                    <a:pt x="1447" y="131"/>
                    <a:pt x="1271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74"/>
            <p:cNvSpPr/>
            <p:nvPr/>
          </p:nvSpPr>
          <p:spPr>
            <a:xfrm>
              <a:off x="3011125" y="2384000"/>
              <a:ext cx="116875" cy="45350"/>
            </a:xfrm>
            <a:custGeom>
              <a:avLst/>
              <a:gdLst/>
              <a:ahLst/>
              <a:cxnLst/>
              <a:rect l="l" t="t" r="r" b="b"/>
              <a:pathLst>
                <a:path w="4675" h="1814" extrusionOk="0">
                  <a:moveTo>
                    <a:pt x="4612" y="1"/>
                  </a:moveTo>
                  <a:cubicBezTo>
                    <a:pt x="4025" y="576"/>
                    <a:pt x="3338" y="1213"/>
                    <a:pt x="2500" y="1525"/>
                  </a:cubicBezTo>
                  <a:cubicBezTo>
                    <a:pt x="2171" y="1649"/>
                    <a:pt x="1835" y="1709"/>
                    <a:pt x="1513" y="1709"/>
                  </a:cubicBezTo>
                  <a:cubicBezTo>
                    <a:pt x="956" y="1709"/>
                    <a:pt x="440" y="1529"/>
                    <a:pt x="76" y="1188"/>
                  </a:cubicBezTo>
                  <a:lnTo>
                    <a:pt x="1" y="1251"/>
                  </a:lnTo>
                  <a:cubicBezTo>
                    <a:pt x="401" y="1614"/>
                    <a:pt x="931" y="1813"/>
                    <a:pt x="1464" y="1813"/>
                  </a:cubicBezTo>
                  <a:cubicBezTo>
                    <a:pt x="1481" y="1813"/>
                    <a:pt x="1497" y="1813"/>
                    <a:pt x="1513" y="1813"/>
                  </a:cubicBezTo>
                  <a:cubicBezTo>
                    <a:pt x="1863" y="1813"/>
                    <a:pt x="2213" y="1738"/>
                    <a:pt x="2538" y="1613"/>
                  </a:cubicBezTo>
                  <a:cubicBezTo>
                    <a:pt x="3400" y="1301"/>
                    <a:pt x="4100" y="651"/>
                    <a:pt x="4675" y="63"/>
                  </a:cubicBezTo>
                  <a:lnTo>
                    <a:pt x="46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74"/>
            <p:cNvSpPr/>
            <p:nvPr/>
          </p:nvSpPr>
          <p:spPr>
            <a:xfrm>
              <a:off x="3028950" y="2598325"/>
              <a:ext cx="29075" cy="9400"/>
            </a:xfrm>
            <a:custGeom>
              <a:avLst/>
              <a:gdLst/>
              <a:ahLst/>
              <a:cxnLst/>
              <a:rect l="l" t="t" r="r" b="b"/>
              <a:pathLst>
                <a:path w="1163" h="376" extrusionOk="0">
                  <a:moveTo>
                    <a:pt x="1100" y="275"/>
                  </a:moveTo>
                  <a:lnTo>
                    <a:pt x="1112" y="300"/>
                  </a:lnTo>
                  <a:cubicBezTo>
                    <a:pt x="1106" y="307"/>
                    <a:pt x="1100" y="310"/>
                    <a:pt x="1092" y="310"/>
                  </a:cubicBezTo>
                  <a:cubicBezTo>
                    <a:pt x="1084" y="310"/>
                    <a:pt x="1075" y="307"/>
                    <a:pt x="1062" y="300"/>
                  </a:cubicBezTo>
                  <a:lnTo>
                    <a:pt x="1100" y="275"/>
                  </a:lnTo>
                  <a:close/>
                  <a:moveTo>
                    <a:pt x="75" y="1"/>
                  </a:moveTo>
                  <a:lnTo>
                    <a:pt x="0" y="63"/>
                  </a:lnTo>
                  <a:cubicBezTo>
                    <a:pt x="213" y="263"/>
                    <a:pt x="500" y="375"/>
                    <a:pt x="787" y="375"/>
                  </a:cubicBezTo>
                  <a:cubicBezTo>
                    <a:pt x="887" y="375"/>
                    <a:pt x="1000" y="363"/>
                    <a:pt x="1100" y="325"/>
                  </a:cubicBezTo>
                  <a:cubicBezTo>
                    <a:pt x="1125" y="325"/>
                    <a:pt x="1150" y="300"/>
                    <a:pt x="1150" y="275"/>
                  </a:cubicBezTo>
                  <a:cubicBezTo>
                    <a:pt x="1162" y="250"/>
                    <a:pt x="1150" y="238"/>
                    <a:pt x="1137" y="225"/>
                  </a:cubicBezTo>
                  <a:lnTo>
                    <a:pt x="1075" y="213"/>
                  </a:lnTo>
                  <a:lnTo>
                    <a:pt x="1050" y="238"/>
                  </a:lnTo>
                  <a:cubicBezTo>
                    <a:pt x="962" y="264"/>
                    <a:pt x="872" y="277"/>
                    <a:pt x="781" y="277"/>
                  </a:cubicBezTo>
                  <a:cubicBezTo>
                    <a:pt x="525" y="277"/>
                    <a:pt x="269" y="176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74"/>
            <p:cNvSpPr/>
            <p:nvPr/>
          </p:nvSpPr>
          <p:spPr>
            <a:xfrm>
              <a:off x="2289750" y="1469250"/>
              <a:ext cx="1401550" cy="593000"/>
            </a:xfrm>
            <a:custGeom>
              <a:avLst/>
              <a:gdLst/>
              <a:ahLst/>
              <a:cxnLst/>
              <a:rect l="l" t="t" r="r" b="b"/>
              <a:pathLst>
                <a:path w="56062" h="23720" extrusionOk="0">
                  <a:moveTo>
                    <a:pt x="28031" y="1"/>
                  </a:moveTo>
                  <a:cubicBezTo>
                    <a:pt x="12560" y="1"/>
                    <a:pt x="1" y="4687"/>
                    <a:pt x="1" y="10473"/>
                  </a:cubicBezTo>
                  <a:cubicBezTo>
                    <a:pt x="1" y="16259"/>
                    <a:pt x="12548" y="20945"/>
                    <a:pt x="28031" y="20945"/>
                  </a:cubicBezTo>
                  <a:cubicBezTo>
                    <a:pt x="28681" y="20945"/>
                    <a:pt x="29331" y="20933"/>
                    <a:pt x="29981" y="20920"/>
                  </a:cubicBezTo>
                  <a:cubicBezTo>
                    <a:pt x="30880" y="22207"/>
                    <a:pt x="31868" y="23719"/>
                    <a:pt x="31868" y="23719"/>
                  </a:cubicBezTo>
                  <a:lnTo>
                    <a:pt x="32917" y="20783"/>
                  </a:lnTo>
                  <a:cubicBezTo>
                    <a:pt x="46064" y="19920"/>
                    <a:pt x="56061" y="15634"/>
                    <a:pt x="56061" y="10473"/>
                  </a:cubicBezTo>
                  <a:cubicBezTo>
                    <a:pt x="56061" y="4687"/>
                    <a:pt x="43515" y="1"/>
                    <a:pt x="280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74"/>
            <p:cNvSpPr/>
            <p:nvPr/>
          </p:nvSpPr>
          <p:spPr>
            <a:xfrm>
              <a:off x="2288500" y="1654825"/>
              <a:ext cx="224050" cy="144375"/>
            </a:xfrm>
            <a:custGeom>
              <a:avLst/>
              <a:gdLst/>
              <a:ahLst/>
              <a:cxnLst/>
              <a:rect l="l" t="t" r="r" b="b"/>
              <a:pathLst>
                <a:path w="8962" h="5775" extrusionOk="0">
                  <a:moveTo>
                    <a:pt x="1" y="1"/>
                  </a:moveTo>
                  <a:lnTo>
                    <a:pt x="1" y="5774"/>
                  </a:lnTo>
                  <a:lnTo>
                    <a:pt x="8961" y="5774"/>
                  </a:lnTo>
                  <a:lnTo>
                    <a:pt x="8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74"/>
            <p:cNvSpPr/>
            <p:nvPr/>
          </p:nvSpPr>
          <p:spPr>
            <a:xfrm>
              <a:off x="2287575" y="1653900"/>
              <a:ext cx="225900" cy="39700"/>
            </a:xfrm>
            <a:custGeom>
              <a:avLst/>
              <a:gdLst/>
              <a:ahLst/>
              <a:cxnLst/>
              <a:rect l="l" t="t" r="r" b="b"/>
              <a:pathLst>
                <a:path w="9036" h="1588" extrusionOk="0">
                  <a:moveTo>
                    <a:pt x="75" y="0"/>
                  </a:moveTo>
                  <a:lnTo>
                    <a:pt x="0" y="75"/>
                  </a:lnTo>
                  <a:lnTo>
                    <a:pt x="1688" y="1587"/>
                  </a:lnTo>
                  <a:lnTo>
                    <a:pt x="7511" y="1537"/>
                  </a:lnTo>
                  <a:lnTo>
                    <a:pt x="9036" y="75"/>
                  </a:lnTo>
                  <a:lnTo>
                    <a:pt x="8961" y="0"/>
                  </a:lnTo>
                  <a:lnTo>
                    <a:pt x="7474" y="1437"/>
                  </a:lnTo>
                  <a:lnTo>
                    <a:pt x="1725" y="1475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74"/>
            <p:cNvSpPr/>
            <p:nvPr/>
          </p:nvSpPr>
          <p:spPr>
            <a:xfrm>
              <a:off x="2287575" y="1763250"/>
              <a:ext cx="225900" cy="36875"/>
            </a:xfrm>
            <a:custGeom>
              <a:avLst/>
              <a:gdLst/>
              <a:ahLst/>
              <a:cxnLst/>
              <a:rect l="l" t="t" r="r" b="b"/>
              <a:pathLst>
                <a:path w="9036" h="1475" extrusionOk="0">
                  <a:moveTo>
                    <a:pt x="7661" y="0"/>
                  </a:moveTo>
                  <a:lnTo>
                    <a:pt x="1188" y="337"/>
                  </a:lnTo>
                  <a:lnTo>
                    <a:pt x="1163" y="337"/>
                  </a:lnTo>
                  <a:lnTo>
                    <a:pt x="0" y="1400"/>
                  </a:lnTo>
                  <a:lnTo>
                    <a:pt x="75" y="1475"/>
                  </a:lnTo>
                  <a:lnTo>
                    <a:pt x="1213" y="437"/>
                  </a:lnTo>
                  <a:lnTo>
                    <a:pt x="7623" y="100"/>
                  </a:lnTo>
                  <a:lnTo>
                    <a:pt x="8961" y="1475"/>
                  </a:lnTo>
                  <a:lnTo>
                    <a:pt x="9036" y="1400"/>
                  </a:lnTo>
                  <a:lnTo>
                    <a:pt x="76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74"/>
            <p:cNvSpPr/>
            <p:nvPr/>
          </p:nvSpPr>
          <p:spPr>
            <a:xfrm>
              <a:off x="2310700" y="1674825"/>
              <a:ext cx="179650" cy="104675"/>
            </a:xfrm>
            <a:custGeom>
              <a:avLst/>
              <a:gdLst/>
              <a:ahLst/>
              <a:cxnLst/>
              <a:rect l="l" t="t" r="r" b="b"/>
              <a:pathLst>
                <a:path w="7186" h="4187" extrusionOk="0">
                  <a:moveTo>
                    <a:pt x="0" y="1"/>
                  </a:moveTo>
                  <a:lnTo>
                    <a:pt x="0" y="4187"/>
                  </a:lnTo>
                  <a:lnTo>
                    <a:pt x="7186" y="4187"/>
                  </a:lnTo>
                  <a:lnTo>
                    <a:pt x="7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74"/>
            <p:cNvSpPr/>
            <p:nvPr/>
          </p:nvSpPr>
          <p:spPr>
            <a:xfrm>
              <a:off x="2355031" y="1689273"/>
              <a:ext cx="36600" cy="31100"/>
            </a:xfrm>
            <a:custGeom>
              <a:avLst/>
              <a:gdLst/>
              <a:ahLst/>
              <a:cxnLst/>
              <a:rect l="l" t="t" r="r" b="b"/>
              <a:pathLst>
                <a:path w="1464" h="1244" extrusionOk="0">
                  <a:moveTo>
                    <a:pt x="838" y="0"/>
                  </a:moveTo>
                  <a:cubicBezTo>
                    <a:pt x="288" y="0"/>
                    <a:pt x="1" y="663"/>
                    <a:pt x="401" y="1063"/>
                  </a:cubicBezTo>
                  <a:cubicBezTo>
                    <a:pt x="526" y="1188"/>
                    <a:pt x="681" y="1244"/>
                    <a:pt x="834" y="1244"/>
                  </a:cubicBezTo>
                  <a:cubicBezTo>
                    <a:pt x="1154" y="1244"/>
                    <a:pt x="1463" y="997"/>
                    <a:pt x="1463" y="625"/>
                  </a:cubicBezTo>
                  <a:cubicBezTo>
                    <a:pt x="1463" y="275"/>
                    <a:pt x="1188" y="0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74"/>
            <p:cNvSpPr/>
            <p:nvPr/>
          </p:nvSpPr>
          <p:spPr>
            <a:xfrm>
              <a:off x="2322855" y="1710481"/>
              <a:ext cx="154367" cy="59046"/>
            </a:xfrm>
            <a:custGeom>
              <a:avLst/>
              <a:gdLst/>
              <a:ahLst/>
              <a:cxnLst/>
              <a:rect l="l" t="t" r="r" b="b"/>
              <a:pathLst>
                <a:path w="7762" h="2969" extrusionOk="0">
                  <a:moveTo>
                    <a:pt x="6170" y="1"/>
                  </a:moveTo>
                  <a:cubicBezTo>
                    <a:pt x="5300" y="1"/>
                    <a:pt x="4538" y="848"/>
                    <a:pt x="3637" y="906"/>
                  </a:cubicBezTo>
                  <a:cubicBezTo>
                    <a:pt x="3601" y="909"/>
                    <a:pt x="3565" y="910"/>
                    <a:pt x="3528" y="910"/>
                  </a:cubicBezTo>
                  <a:cubicBezTo>
                    <a:pt x="3165" y="910"/>
                    <a:pt x="2801" y="806"/>
                    <a:pt x="2438" y="806"/>
                  </a:cubicBezTo>
                  <a:cubicBezTo>
                    <a:pt x="1400" y="806"/>
                    <a:pt x="613" y="1669"/>
                    <a:pt x="1" y="2506"/>
                  </a:cubicBezTo>
                  <a:lnTo>
                    <a:pt x="7699" y="2968"/>
                  </a:lnTo>
                  <a:cubicBezTo>
                    <a:pt x="7724" y="2368"/>
                    <a:pt x="7761" y="1769"/>
                    <a:pt x="7586" y="1206"/>
                  </a:cubicBezTo>
                  <a:cubicBezTo>
                    <a:pt x="7411" y="644"/>
                    <a:pt x="6961" y="106"/>
                    <a:pt x="6387" y="19"/>
                  </a:cubicBezTo>
                  <a:cubicBezTo>
                    <a:pt x="6314" y="7"/>
                    <a:pt x="6242" y="1"/>
                    <a:pt x="6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74"/>
            <p:cNvSpPr/>
            <p:nvPr/>
          </p:nvSpPr>
          <p:spPr>
            <a:xfrm>
              <a:off x="3156400" y="1599400"/>
              <a:ext cx="93125" cy="120125"/>
            </a:xfrm>
            <a:custGeom>
              <a:avLst/>
              <a:gdLst/>
              <a:ahLst/>
              <a:cxnLst/>
              <a:rect l="l" t="t" r="r" b="b"/>
              <a:pathLst>
                <a:path w="3725" h="4805" extrusionOk="0">
                  <a:moveTo>
                    <a:pt x="1667" y="0"/>
                  </a:moveTo>
                  <a:cubicBezTo>
                    <a:pt x="1222" y="0"/>
                    <a:pt x="780" y="125"/>
                    <a:pt x="363" y="293"/>
                  </a:cubicBezTo>
                  <a:cubicBezTo>
                    <a:pt x="0" y="441"/>
                    <a:pt x="121" y="1051"/>
                    <a:pt x="445" y="1051"/>
                  </a:cubicBezTo>
                  <a:cubicBezTo>
                    <a:pt x="478" y="1051"/>
                    <a:pt x="514" y="1044"/>
                    <a:pt x="551" y="1031"/>
                  </a:cubicBezTo>
                  <a:cubicBezTo>
                    <a:pt x="953" y="869"/>
                    <a:pt x="1234" y="635"/>
                    <a:pt x="1603" y="635"/>
                  </a:cubicBezTo>
                  <a:cubicBezTo>
                    <a:pt x="1692" y="635"/>
                    <a:pt x="1786" y="649"/>
                    <a:pt x="1888" y="681"/>
                  </a:cubicBezTo>
                  <a:cubicBezTo>
                    <a:pt x="2363" y="831"/>
                    <a:pt x="2563" y="918"/>
                    <a:pt x="2775" y="1755"/>
                  </a:cubicBezTo>
                  <a:cubicBezTo>
                    <a:pt x="2900" y="2218"/>
                    <a:pt x="3050" y="3042"/>
                    <a:pt x="2775" y="3430"/>
                  </a:cubicBezTo>
                  <a:cubicBezTo>
                    <a:pt x="2463" y="3880"/>
                    <a:pt x="1875" y="4030"/>
                    <a:pt x="1400" y="4042"/>
                  </a:cubicBezTo>
                  <a:cubicBezTo>
                    <a:pt x="988" y="4042"/>
                    <a:pt x="1001" y="4805"/>
                    <a:pt x="1425" y="4805"/>
                  </a:cubicBezTo>
                  <a:cubicBezTo>
                    <a:pt x="1975" y="4805"/>
                    <a:pt x="2513" y="4617"/>
                    <a:pt x="2938" y="4280"/>
                  </a:cubicBezTo>
                  <a:cubicBezTo>
                    <a:pt x="3375" y="3917"/>
                    <a:pt x="3600" y="3367"/>
                    <a:pt x="3662" y="2755"/>
                  </a:cubicBezTo>
                  <a:cubicBezTo>
                    <a:pt x="3725" y="2180"/>
                    <a:pt x="3637" y="1593"/>
                    <a:pt x="3400" y="1068"/>
                  </a:cubicBezTo>
                  <a:cubicBezTo>
                    <a:pt x="3163" y="581"/>
                    <a:pt x="2738" y="218"/>
                    <a:pt x="2213" y="68"/>
                  </a:cubicBezTo>
                  <a:cubicBezTo>
                    <a:pt x="2031" y="21"/>
                    <a:pt x="1849" y="0"/>
                    <a:pt x="1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74"/>
            <p:cNvSpPr/>
            <p:nvPr/>
          </p:nvSpPr>
          <p:spPr>
            <a:xfrm>
              <a:off x="3129550" y="1561275"/>
              <a:ext cx="23450" cy="21850"/>
            </a:xfrm>
            <a:custGeom>
              <a:avLst/>
              <a:gdLst/>
              <a:ahLst/>
              <a:cxnLst/>
              <a:rect l="l" t="t" r="r" b="b"/>
              <a:pathLst>
                <a:path w="938" h="874" extrusionOk="0">
                  <a:moveTo>
                    <a:pt x="469" y="1"/>
                  </a:moveTo>
                  <a:cubicBezTo>
                    <a:pt x="258" y="1"/>
                    <a:pt x="72" y="154"/>
                    <a:pt x="38" y="369"/>
                  </a:cubicBezTo>
                  <a:cubicBezTo>
                    <a:pt x="0" y="606"/>
                    <a:pt x="163" y="831"/>
                    <a:pt x="400" y="868"/>
                  </a:cubicBezTo>
                  <a:cubicBezTo>
                    <a:pt x="423" y="872"/>
                    <a:pt x="446" y="874"/>
                    <a:pt x="468" y="874"/>
                  </a:cubicBezTo>
                  <a:cubicBezTo>
                    <a:pt x="679" y="874"/>
                    <a:pt x="866" y="721"/>
                    <a:pt x="900" y="506"/>
                  </a:cubicBezTo>
                  <a:cubicBezTo>
                    <a:pt x="937" y="269"/>
                    <a:pt x="775" y="44"/>
                    <a:pt x="538" y="6"/>
                  </a:cubicBezTo>
                  <a:cubicBezTo>
                    <a:pt x="515" y="3"/>
                    <a:pt x="492" y="1"/>
                    <a:pt x="469" y="1"/>
                  </a:cubicBezTo>
                  <a:close/>
                </a:path>
              </a:pathLst>
            </a:custGeom>
            <a:solidFill>
              <a:srgbClr val="2621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74"/>
            <p:cNvSpPr/>
            <p:nvPr/>
          </p:nvSpPr>
          <p:spPr>
            <a:xfrm>
              <a:off x="3058300" y="1601400"/>
              <a:ext cx="50025" cy="49400"/>
            </a:xfrm>
            <a:custGeom>
              <a:avLst/>
              <a:gdLst/>
              <a:ahLst/>
              <a:cxnLst/>
              <a:rect l="l" t="t" r="r" b="b"/>
              <a:pathLst>
                <a:path w="2001" h="1976" extrusionOk="0">
                  <a:moveTo>
                    <a:pt x="2000" y="1"/>
                  </a:moveTo>
                  <a:lnTo>
                    <a:pt x="1" y="51"/>
                  </a:lnTo>
                  <a:lnTo>
                    <a:pt x="1388" y="1975"/>
                  </a:lnTo>
                  <a:lnTo>
                    <a:pt x="20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74"/>
            <p:cNvSpPr/>
            <p:nvPr/>
          </p:nvSpPr>
          <p:spPr>
            <a:xfrm>
              <a:off x="3068300" y="1571700"/>
              <a:ext cx="154375" cy="175325"/>
            </a:xfrm>
            <a:custGeom>
              <a:avLst/>
              <a:gdLst/>
              <a:ahLst/>
              <a:cxnLst/>
              <a:rect l="l" t="t" r="r" b="b"/>
              <a:pathLst>
                <a:path w="6175" h="7013" extrusionOk="0">
                  <a:moveTo>
                    <a:pt x="2921" y="1"/>
                  </a:moveTo>
                  <a:cubicBezTo>
                    <a:pt x="2897" y="1"/>
                    <a:pt x="2874" y="1"/>
                    <a:pt x="2850" y="2"/>
                  </a:cubicBezTo>
                  <a:cubicBezTo>
                    <a:pt x="1575" y="27"/>
                    <a:pt x="538" y="1064"/>
                    <a:pt x="413" y="2413"/>
                  </a:cubicBezTo>
                  <a:lnTo>
                    <a:pt x="1" y="7012"/>
                  </a:lnTo>
                  <a:lnTo>
                    <a:pt x="6174" y="6862"/>
                  </a:lnTo>
                  <a:lnTo>
                    <a:pt x="5374" y="2201"/>
                  </a:lnTo>
                  <a:cubicBezTo>
                    <a:pt x="5154" y="927"/>
                    <a:pt x="4116" y="1"/>
                    <a:pt x="29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74"/>
            <p:cNvSpPr/>
            <p:nvPr/>
          </p:nvSpPr>
          <p:spPr>
            <a:xfrm>
              <a:off x="3058725" y="1740125"/>
              <a:ext cx="172300" cy="24700"/>
            </a:xfrm>
            <a:custGeom>
              <a:avLst/>
              <a:gdLst/>
              <a:ahLst/>
              <a:cxnLst/>
              <a:rect l="l" t="t" r="r" b="b"/>
              <a:pathLst>
                <a:path w="6892" h="988" extrusionOk="0">
                  <a:moveTo>
                    <a:pt x="6405" y="0"/>
                  </a:moveTo>
                  <a:cubicBezTo>
                    <a:pt x="6402" y="0"/>
                    <a:pt x="6398" y="0"/>
                    <a:pt x="6395" y="0"/>
                  </a:cubicBezTo>
                  <a:lnTo>
                    <a:pt x="484" y="150"/>
                  </a:lnTo>
                  <a:cubicBezTo>
                    <a:pt x="0" y="163"/>
                    <a:pt x="21" y="988"/>
                    <a:pt x="486" y="988"/>
                  </a:cubicBezTo>
                  <a:cubicBezTo>
                    <a:pt x="489" y="988"/>
                    <a:pt x="493" y="988"/>
                    <a:pt x="496" y="988"/>
                  </a:cubicBezTo>
                  <a:lnTo>
                    <a:pt x="6420" y="838"/>
                  </a:lnTo>
                  <a:cubicBezTo>
                    <a:pt x="6891" y="825"/>
                    <a:pt x="6870" y="0"/>
                    <a:pt x="6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74"/>
            <p:cNvSpPr/>
            <p:nvPr/>
          </p:nvSpPr>
          <p:spPr>
            <a:xfrm>
              <a:off x="3085175" y="1598275"/>
              <a:ext cx="109675" cy="5025"/>
            </a:xfrm>
            <a:custGeom>
              <a:avLst/>
              <a:gdLst/>
              <a:ahLst/>
              <a:cxnLst/>
              <a:rect l="l" t="t" r="r" b="b"/>
              <a:pathLst>
                <a:path w="4387" h="201" extrusionOk="0">
                  <a:moveTo>
                    <a:pt x="4337" y="1"/>
                  </a:moveTo>
                  <a:lnTo>
                    <a:pt x="76" y="101"/>
                  </a:lnTo>
                  <a:cubicBezTo>
                    <a:pt x="1" y="101"/>
                    <a:pt x="1" y="201"/>
                    <a:pt x="76" y="201"/>
                  </a:cubicBezTo>
                  <a:lnTo>
                    <a:pt x="4337" y="101"/>
                  </a:lnTo>
                  <a:cubicBezTo>
                    <a:pt x="4362" y="101"/>
                    <a:pt x="4387" y="76"/>
                    <a:pt x="4387" y="51"/>
                  </a:cubicBezTo>
                  <a:cubicBezTo>
                    <a:pt x="4387" y="26"/>
                    <a:pt x="4362" y="1"/>
                    <a:pt x="4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74"/>
            <p:cNvSpPr/>
            <p:nvPr/>
          </p:nvSpPr>
          <p:spPr>
            <a:xfrm>
              <a:off x="3102350" y="1719825"/>
              <a:ext cx="26900" cy="3125"/>
            </a:xfrm>
            <a:custGeom>
              <a:avLst/>
              <a:gdLst/>
              <a:ahLst/>
              <a:cxnLst/>
              <a:rect l="l" t="t" r="r" b="b"/>
              <a:pathLst>
                <a:path w="1076" h="125" extrusionOk="0">
                  <a:moveTo>
                    <a:pt x="1013" y="0"/>
                  </a:moveTo>
                  <a:lnTo>
                    <a:pt x="76" y="13"/>
                  </a:lnTo>
                  <a:cubicBezTo>
                    <a:pt x="1" y="13"/>
                    <a:pt x="1" y="125"/>
                    <a:pt x="76" y="125"/>
                  </a:cubicBezTo>
                  <a:lnTo>
                    <a:pt x="1026" y="100"/>
                  </a:lnTo>
                  <a:cubicBezTo>
                    <a:pt x="1051" y="100"/>
                    <a:pt x="1076" y="75"/>
                    <a:pt x="1076" y="38"/>
                  </a:cubicBezTo>
                  <a:cubicBezTo>
                    <a:pt x="1063" y="13"/>
                    <a:pt x="1051" y="0"/>
                    <a:pt x="1013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74"/>
            <p:cNvSpPr/>
            <p:nvPr/>
          </p:nvSpPr>
          <p:spPr>
            <a:xfrm>
              <a:off x="3102350" y="1703250"/>
              <a:ext cx="26275" cy="3150"/>
            </a:xfrm>
            <a:custGeom>
              <a:avLst/>
              <a:gdLst/>
              <a:ahLst/>
              <a:cxnLst/>
              <a:rect l="l" t="t" r="r" b="b"/>
              <a:pathLst>
                <a:path w="1051" h="126" extrusionOk="0">
                  <a:moveTo>
                    <a:pt x="1001" y="1"/>
                  </a:moveTo>
                  <a:lnTo>
                    <a:pt x="51" y="26"/>
                  </a:lnTo>
                  <a:cubicBezTo>
                    <a:pt x="26" y="26"/>
                    <a:pt x="1" y="51"/>
                    <a:pt x="1" y="76"/>
                  </a:cubicBezTo>
                  <a:cubicBezTo>
                    <a:pt x="1" y="113"/>
                    <a:pt x="26" y="126"/>
                    <a:pt x="51" y="126"/>
                  </a:cubicBezTo>
                  <a:lnTo>
                    <a:pt x="63" y="126"/>
                  </a:lnTo>
                  <a:lnTo>
                    <a:pt x="1001" y="101"/>
                  </a:lnTo>
                  <a:cubicBezTo>
                    <a:pt x="1026" y="101"/>
                    <a:pt x="1051" y="88"/>
                    <a:pt x="1051" y="51"/>
                  </a:cubicBezTo>
                  <a:cubicBezTo>
                    <a:pt x="1051" y="26"/>
                    <a:pt x="1026" y="1"/>
                    <a:pt x="1001" y="1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74"/>
            <p:cNvSpPr/>
            <p:nvPr/>
          </p:nvSpPr>
          <p:spPr>
            <a:xfrm>
              <a:off x="3102050" y="1687000"/>
              <a:ext cx="26275" cy="3150"/>
            </a:xfrm>
            <a:custGeom>
              <a:avLst/>
              <a:gdLst/>
              <a:ahLst/>
              <a:cxnLst/>
              <a:rect l="l" t="t" r="r" b="b"/>
              <a:pathLst>
                <a:path w="1051" h="126" extrusionOk="0">
                  <a:moveTo>
                    <a:pt x="1000" y="1"/>
                  </a:moveTo>
                  <a:lnTo>
                    <a:pt x="50" y="26"/>
                  </a:lnTo>
                  <a:cubicBezTo>
                    <a:pt x="25" y="26"/>
                    <a:pt x="0" y="51"/>
                    <a:pt x="0" y="76"/>
                  </a:cubicBezTo>
                  <a:cubicBezTo>
                    <a:pt x="0" y="101"/>
                    <a:pt x="25" y="126"/>
                    <a:pt x="50" y="126"/>
                  </a:cubicBezTo>
                  <a:lnTo>
                    <a:pt x="1000" y="101"/>
                  </a:lnTo>
                  <a:cubicBezTo>
                    <a:pt x="1025" y="101"/>
                    <a:pt x="1050" y="76"/>
                    <a:pt x="1050" y="51"/>
                  </a:cubicBezTo>
                  <a:cubicBezTo>
                    <a:pt x="1050" y="26"/>
                    <a:pt x="1025" y="1"/>
                    <a:pt x="1000" y="1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74"/>
            <p:cNvSpPr/>
            <p:nvPr/>
          </p:nvSpPr>
          <p:spPr>
            <a:xfrm>
              <a:off x="3101725" y="1670775"/>
              <a:ext cx="26275" cy="3150"/>
            </a:xfrm>
            <a:custGeom>
              <a:avLst/>
              <a:gdLst/>
              <a:ahLst/>
              <a:cxnLst/>
              <a:rect l="l" t="t" r="r" b="b"/>
              <a:pathLst>
                <a:path w="1051" h="126" extrusionOk="0">
                  <a:moveTo>
                    <a:pt x="988" y="0"/>
                  </a:moveTo>
                  <a:lnTo>
                    <a:pt x="51" y="25"/>
                  </a:lnTo>
                  <a:cubicBezTo>
                    <a:pt x="26" y="25"/>
                    <a:pt x="1" y="50"/>
                    <a:pt x="1" y="75"/>
                  </a:cubicBezTo>
                  <a:cubicBezTo>
                    <a:pt x="1" y="100"/>
                    <a:pt x="26" y="125"/>
                    <a:pt x="51" y="125"/>
                  </a:cubicBezTo>
                  <a:lnTo>
                    <a:pt x="1001" y="100"/>
                  </a:lnTo>
                  <a:cubicBezTo>
                    <a:pt x="1026" y="100"/>
                    <a:pt x="1051" y="75"/>
                    <a:pt x="1051" y="50"/>
                  </a:cubicBezTo>
                  <a:cubicBezTo>
                    <a:pt x="1051" y="25"/>
                    <a:pt x="1026" y="0"/>
                    <a:pt x="988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74"/>
            <p:cNvSpPr/>
            <p:nvPr/>
          </p:nvSpPr>
          <p:spPr>
            <a:xfrm>
              <a:off x="2563750" y="1509550"/>
              <a:ext cx="274650" cy="200925"/>
            </a:xfrm>
            <a:custGeom>
              <a:avLst/>
              <a:gdLst/>
              <a:ahLst/>
              <a:cxnLst/>
              <a:rect l="l" t="t" r="r" b="b"/>
              <a:pathLst>
                <a:path w="10986" h="8037" extrusionOk="0">
                  <a:moveTo>
                    <a:pt x="4112" y="1"/>
                  </a:moveTo>
                  <a:lnTo>
                    <a:pt x="4112" y="1"/>
                  </a:lnTo>
                  <a:cubicBezTo>
                    <a:pt x="2887" y="13"/>
                    <a:pt x="1850" y="251"/>
                    <a:pt x="1063" y="1600"/>
                  </a:cubicBezTo>
                  <a:cubicBezTo>
                    <a:pt x="600" y="2388"/>
                    <a:pt x="301" y="3262"/>
                    <a:pt x="1" y="4137"/>
                  </a:cubicBezTo>
                  <a:cubicBezTo>
                    <a:pt x="725" y="4312"/>
                    <a:pt x="1463" y="4412"/>
                    <a:pt x="2213" y="4425"/>
                  </a:cubicBezTo>
                  <a:cubicBezTo>
                    <a:pt x="2150" y="4425"/>
                    <a:pt x="2138" y="6387"/>
                    <a:pt x="2138" y="8036"/>
                  </a:cubicBezTo>
                  <a:lnTo>
                    <a:pt x="8861" y="8036"/>
                  </a:lnTo>
                  <a:cubicBezTo>
                    <a:pt x="8861" y="6387"/>
                    <a:pt x="8836" y="4425"/>
                    <a:pt x="8773" y="4425"/>
                  </a:cubicBezTo>
                  <a:cubicBezTo>
                    <a:pt x="9523" y="4412"/>
                    <a:pt x="10260" y="4312"/>
                    <a:pt x="10985" y="4137"/>
                  </a:cubicBezTo>
                  <a:cubicBezTo>
                    <a:pt x="10685" y="3262"/>
                    <a:pt x="10398" y="2388"/>
                    <a:pt x="9923" y="1600"/>
                  </a:cubicBezTo>
                  <a:cubicBezTo>
                    <a:pt x="9136" y="251"/>
                    <a:pt x="8098" y="13"/>
                    <a:pt x="6886" y="1"/>
                  </a:cubicBezTo>
                  <a:lnTo>
                    <a:pt x="6886" y="1"/>
                  </a:lnTo>
                  <a:cubicBezTo>
                    <a:pt x="6899" y="88"/>
                    <a:pt x="6911" y="188"/>
                    <a:pt x="6911" y="288"/>
                  </a:cubicBezTo>
                  <a:cubicBezTo>
                    <a:pt x="6936" y="1088"/>
                    <a:pt x="6299" y="1763"/>
                    <a:pt x="5499" y="1763"/>
                  </a:cubicBezTo>
                  <a:cubicBezTo>
                    <a:pt x="4687" y="1763"/>
                    <a:pt x="4050" y="1088"/>
                    <a:pt x="4075" y="288"/>
                  </a:cubicBezTo>
                  <a:cubicBezTo>
                    <a:pt x="4075" y="188"/>
                    <a:pt x="4087" y="88"/>
                    <a:pt x="4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74"/>
            <p:cNvSpPr/>
            <p:nvPr/>
          </p:nvSpPr>
          <p:spPr>
            <a:xfrm>
              <a:off x="2616875" y="1576025"/>
              <a:ext cx="13750" cy="46025"/>
            </a:xfrm>
            <a:custGeom>
              <a:avLst/>
              <a:gdLst/>
              <a:ahLst/>
              <a:cxnLst/>
              <a:rect l="l" t="t" r="r" b="b"/>
              <a:pathLst>
                <a:path w="550" h="1841" extrusionOk="0">
                  <a:moveTo>
                    <a:pt x="499" y="0"/>
                  </a:moveTo>
                  <a:cubicBezTo>
                    <a:pt x="479" y="0"/>
                    <a:pt x="460" y="21"/>
                    <a:pt x="450" y="41"/>
                  </a:cubicBezTo>
                  <a:lnTo>
                    <a:pt x="0" y="1778"/>
                  </a:lnTo>
                  <a:cubicBezTo>
                    <a:pt x="0" y="1803"/>
                    <a:pt x="13" y="1828"/>
                    <a:pt x="38" y="1841"/>
                  </a:cubicBezTo>
                  <a:lnTo>
                    <a:pt x="50" y="1841"/>
                  </a:lnTo>
                  <a:cubicBezTo>
                    <a:pt x="75" y="1841"/>
                    <a:pt x="100" y="1828"/>
                    <a:pt x="100" y="1803"/>
                  </a:cubicBezTo>
                  <a:lnTo>
                    <a:pt x="550" y="66"/>
                  </a:lnTo>
                  <a:cubicBezTo>
                    <a:pt x="550" y="41"/>
                    <a:pt x="537" y="4"/>
                    <a:pt x="512" y="4"/>
                  </a:cubicBezTo>
                  <a:cubicBezTo>
                    <a:pt x="508" y="1"/>
                    <a:pt x="503" y="0"/>
                    <a:pt x="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74"/>
            <p:cNvSpPr/>
            <p:nvPr/>
          </p:nvSpPr>
          <p:spPr>
            <a:xfrm>
              <a:off x="2766500" y="1579650"/>
              <a:ext cx="19400" cy="41475"/>
            </a:xfrm>
            <a:custGeom>
              <a:avLst/>
              <a:gdLst/>
              <a:ahLst/>
              <a:cxnLst/>
              <a:rect l="l" t="t" r="r" b="b"/>
              <a:pathLst>
                <a:path w="776" h="1659" extrusionOk="0">
                  <a:moveTo>
                    <a:pt x="61" y="0"/>
                  </a:moveTo>
                  <a:cubicBezTo>
                    <a:pt x="49" y="0"/>
                    <a:pt x="36" y="3"/>
                    <a:pt x="26" y="9"/>
                  </a:cubicBezTo>
                  <a:cubicBezTo>
                    <a:pt x="1" y="34"/>
                    <a:pt x="1" y="59"/>
                    <a:pt x="13" y="84"/>
                  </a:cubicBezTo>
                  <a:cubicBezTo>
                    <a:pt x="338" y="546"/>
                    <a:pt x="551" y="1071"/>
                    <a:pt x="663" y="1621"/>
                  </a:cubicBezTo>
                  <a:cubicBezTo>
                    <a:pt x="676" y="1646"/>
                    <a:pt x="688" y="1658"/>
                    <a:pt x="713" y="1658"/>
                  </a:cubicBezTo>
                  <a:lnTo>
                    <a:pt x="738" y="1658"/>
                  </a:lnTo>
                  <a:cubicBezTo>
                    <a:pt x="763" y="1646"/>
                    <a:pt x="776" y="1621"/>
                    <a:pt x="776" y="1596"/>
                  </a:cubicBezTo>
                  <a:cubicBezTo>
                    <a:pt x="651" y="1033"/>
                    <a:pt x="426" y="496"/>
                    <a:pt x="101" y="21"/>
                  </a:cubicBezTo>
                  <a:cubicBezTo>
                    <a:pt x="94" y="6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74"/>
            <p:cNvSpPr/>
            <p:nvPr/>
          </p:nvSpPr>
          <p:spPr>
            <a:xfrm>
              <a:off x="2520650" y="1848850"/>
              <a:ext cx="195575" cy="62800"/>
            </a:xfrm>
            <a:custGeom>
              <a:avLst/>
              <a:gdLst/>
              <a:ahLst/>
              <a:cxnLst/>
              <a:rect l="l" t="t" r="r" b="b"/>
              <a:pathLst>
                <a:path w="7823" h="2512" extrusionOk="0">
                  <a:moveTo>
                    <a:pt x="612" y="0"/>
                  </a:moveTo>
                  <a:lnTo>
                    <a:pt x="75" y="1950"/>
                  </a:lnTo>
                  <a:cubicBezTo>
                    <a:pt x="0" y="2225"/>
                    <a:pt x="212" y="2512"/>
                    <a:pt x="500" y="2512"/>
                  </a:cubicBezTo>
                  <a:lnTo>
                    <a:pt x="2462" y="2512"/>
                  </a:lnTo>
                  <a:cubicBezTo>
                    <a:pt x="2462" y="2175"/>
                    <a:pt x="2724" y="1912"/>
                    <a:pt x="3062" y="1912"/>
                  </a:cubicBezTo>
                  <a:lnTo>
                    <a:pt x="4761" y="1912"/>
                  </a:lnTo>
                  <a:cubicBezTo>
                    <a:pt x="5086" y="1912"/>
                    <a:pt x="5361" y="2175"/>
                    <a:pt x="5361" y="2512"/>
                  </a:cubicBezTo>
                  <a:lnTo>
                    <a:pt x="7311" y="2512"/>
                  </a:lnTo>
                  <a:cubicBezTo>
                    <a:pt x="7611" y="2512"/>
                    <a:pt x="7823" y="2225"/>
                    <a:pt x="7748" y="195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74"/>
            <p:cNvSpPr/>
            <p:nvPr/>
          </p:nvSpPr>
          <p:spPr>
            <a:xfrm>
              <a:off x="2535000" y="1832275"/>
              <a:ext cx="166250" cy="36900"/>
            </a:xfrm>
            <a:custGeom>
              <a:avLst/>
              <a:gdLst/>
              <a:ahLst/>
              <a:cxnLst/>
              <a:rect l="l" t="t" r="r" b="b"/>
              <a:pathLst>
                <a:path w="6650" h="1476" extrusionOk="0">
                  <a:moveTo>
                    <a:pt x="3325" y="1"/>
                  </a:moveTo>
                  <a:cubicBezTo>
                    <a:pt x="1488" y="1"/>
                    <a:pt x="1" y="338"/>
                    <a:pt x="1" y="738"/>
                  </a:cubicBezTo>
                  <a:cubicBezTo>
                    <a:pt x="1" y="1138"/>
                    <a:pt x="1488" y="1475"/>
                    <a:pt x="3325" y="1475"/>
                  </a:cubicBezTo>
                  <a:cubicBezTo>
                    <a:pt x="5162" y="1475"/>
                    <a:pt x="6649" y="1138"/>
                    <a:pt x="6649" y="738"/>
                  </a:cubicBezTo>
                  <a:cubicBezTo>
                    <a:pt x="6649" y="338"/>
                    <a:pt x="5162" y="1"/>
                    <a:pt x="3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74"/>
            <p:cNvSpPr/>
            <p:nvPr/>
          </p:nvSpPr>
          <p:spPr>
            <a:xfrm>
              <a:off x="2591875" y="1755750"/>
              <a:ext cx="128100" cy="26575"/>
            </a:xfrm>
            <a:custGeom>
              <a:avLst/>
              <a:gdLst/>
              <a:ahLst/>
              <a:cxnLst/>
              <a:rect l="l" t="t" r="r" b="b"/>
              <a:pathLst>
                <a:path w="5124" h="1063" extrusionOk="0">
                  <a:moveTo>
                    <a:pt x="0" y="0"/>
                  </a:moveTo>
                  <a:lnTo>
                    <a:pt x="0" y="1062"/>
                  </a:lnTo>
                  <a:lnTo>
                    <a:pt x="5124" y="1062"/>
                  </a:lnTo>
                  <a:lnTo>
                    <a:pt x="5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74"/>
            <p:cNvSpPr/>
            <p:nvPr/>
          </p:nvSpPr>
          <p:spPr>
            <a:xfrm>
              <a:off x="2692475" y="1727100"/>
              <a:ext cx="54700" cy="84025"/>
            </a:xfrm>
            <a:custGeom>
              <a:avLst/>
              <a:gdLst/>
              <a:ahLst/>
              <a:cxnLst/>
              <a:rect l="l" t="t" r="r" b="b"/>
              <a:pathLst>
                <a:path w="2188" h="3361" extrusionOk="0">
                  <a:moveTo>
                    <a:pt x="1089" y="1"/>
                  </a:moveTo>
                  <a:cubicBezTo>
                    <a:pt x="593" y="1"/>
                    <a:pt x="188" y="406"/>
                    <a:pt x="188" y="896"/>
                  </a:cubicBezTo>
                  <a:cubicBezTo>
                    <a:pt x="188" y="1221"/>
                    <a:pt x="363" y="1521"/>
                    <a:pt x="638" y="1683"/>
                  </a:cubicBezTo>
                  <a:cubicBezTo>
                    <a:pt x="200" y="1933"/>
                    <a:pt x="0" y="2546"/>
                    <a:pt x="438" y="3121"/>
                  </a:cubicBezTo>
                  <a:cubicBezTo>
                    <a:pt x="657" y="3288"/>
                    <a:pt x="884" y="3360"/>
                    <a:pt x="1095" y="3360"/>
                  </a:cubicBezTo>
                  <a:cubicBezTo>
                    <a:pt x="1593" y="3360"/>
                    <a:pt x="2000" y="2959"/>
                    <a:pt x="2000" y="2458"/>
                  </a:cubicBezTo>
                  <a:cubicBezTo>
                    <a:pt x="2000" y="2133"/>
                    <a:pt x="1825" y="1846"/>
                    <a:pt x="1550" y="1683"/>
                  </a:cubicBezTo>
                  <a:cubicBezTo>
                    <a:pt x="1987" y="1421"/>
                    <a:pt x="2187" y="809"/>
                    <a:pt x="1750" y="246"/>
                  </a:cubicBezTo>
                  <a:cubicBezTo>
                    <a:pt x="1529" y="75"/>
                    <a:pt x="1301" y="1"/>
                    <a:pt x="1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74"/>
            <p:cNvSpPr/>
            <p:nvPr/>
          </p:nvSpPr>
          <p:spPr>
            <a:xfrm>
              <a:off x="2564375" y="1727100"/>
              <a:ext cx="55000" cy="84025"/>
            </a:xfrm>
            <a:custGeom>
              <a:avLst/>
              <a:gdLst/>
              <a:ahLst/>
              <a:cxnLst/>
              <a:rect l="l" t="t" r="r" b="b"/>
              <a:pathLst>
                <a:path w="2200" h="3361" extrusionOk="0">
                  <a:moveTo>
                    <a:pt x="1102" y="1"/>
                  </a:moveTo>
                  <a:cubicBezTo>
                    <a:pt x="606" y="1"/>
                    <a:pt x="201" y="406"/>
                    <a:pt x="201" y="896"/>
                  </a:cubicBezTo>
                  <a:cubicBezTo>
                    <a:pt x="201" y="1221"/>
                    <a:pt x="363" y="1521"/>
                    <a:pt x="650" y="1683"/>
                  </a:cubicBezTo>
                  <a:cubicBezTo>
                    <a:pt x="213" y="1933"/>
                    <a:pt x="1" y="2546"/>
                    <a:pt x="438" y="3121"/>
                  </a:cubicBezTo>
                  <a:cubicBezTo>
                    <a:pt x="661" y="3288"/>
                    <a:pt x="890" y="3360"/>
                    <a:pt x="1101" y="3360"/>
                  </a:cubicBezTo>
                  <a:cubicBezTo>
                    <a:pt x="1599" y="3360"/>
                    <a:pt x="2000" y="2959"/>
                    <a:pt x="2000" y="2458"/>
                  </a:cubicBezTo>
                  <a:cubicBezTo>
                    <a:pt x="2000" y="2133"/>
                    <a:pt x="1838" y="1846"/>
                    <a:pt x="1550" y="1683"/>
                  </a:cubicBezTo>
                  <a:cubicBezTo>
                    <a:pt x="1988" y="1421"/>
                    <a:pt x="2200" y="809"/>
                    <a:pt x="1763" y="246"/>
                  </a:cubicBezTo>
                  <a:cubicBezTo>
                    <a:pt x="1542" y="75"/>
                    <a:pt x="1314" y="1"/>
                    <a:pt x="1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74"/>
            <p:cNvSpPr/>
            <p:nvPr/>
          </p:nvSpPr>
          <p:spPr>
            <a:xfrm>
              <a:off x="2757143" y="1852025"/>
              <a:ext cx="73750" cy="71975"/>
            </a:xfrm>
            <a:custGeom>
              <a:avLst/>
              <a:gdLst/>
              <a:ahLst/>
              <a:cxnLst/>
              <a:rect l="l" t="t" r="r" b="b"/>
              <a:pathLst>
                <a:path w="2950" h="2879" extrusionOk="0">
                  <a:moveTo>
                    <a:pt x="1232" y="0"/>
                  </a:moveTo>
                  <a:cubicBezTo>
                    <a:pt x="1167" y="0"/>
                    <a:pt x="1100" y="49"/>
                    <a:pt x="1100" y="136"/>
                  </a:cubicBezTo>
                  <a:cubicBezTo>
                    <a:pt x="1100" y="211"/>
                    <a:pt x="1038" y="264"/>
                    <a:pt x="971" y="264"/>
                  </a:cubicBezTo>
                  <a:cubicBezTo>
                    <a:pt x="938" y="264"/>
                    <a:pt x="904" y="252"/>
                    <a:pt x="875" y="223"/>
                  </a:cubicBezTo>
                  <a:cubicBezTo>
                    <a:pt x="849" y="189"/>
                    <a:pt x="813" y="174"/>
                    <a:pt x="778" y="174"/>
                  </a:cubicBezTo>
                  <a:cubicBezTo>
                    <a:pt x="698" y="174"/>
                    <a:pt x="619" y="252"/>
                    <a:pt x="663" y="348"/>
                  </a:cubicBezTo>
                  <a:cubicBezTo>
                    <a:pt x="694" y="440"/>
                    <a:pt x="624" y="524"/>
                    <a:pt x="543" y="524"/>
                  </a:cubicBezTo>
                  <a:cubicBezTo>
                    <a:pt x="525" y="524"/>
                    <a:pt x="506" y="520"/>
                    <a:pt x="488" y="510"/>
                  </a:cubicBezTo>
                  <a:cubicBezTo>
                    <a:pt x="462" y="494"/>
                    <a:pt x="436" y="487"/>
                    <a:pt x="412" y="487"/>
                  </a:cubicBezTo>
                  <a:cubicBezTo>
                    <a:pt x="308" y="487"/>
                    <a:pt x="234" y="619"/>
                    <a:pt x="326" y="710"/>
                  </a:cubicBezTo>
                  <a:cubicBezTo>
                    <a:pt x="409" y="794"/>
                    <a:pt x="344" y="924"/>
                    <a:pt x="240" y="924"/>
                  </a:cubicBezTo>
                  <a:cubicBezTo>
                    <a:pt x="235" y="924"/>
                    <a:pt x="230" y="923"/>
                    <a:pt x="226" y="923"/>
                  </a:cubicBezTo>
                  <a:cubicBezTo>
                    <a:pt x="221" y="922"/>
                    <a:pt x="217" y="922"/>
                    <a:pt x="212" y="922"/>
                  </a:cubicBezTo>
                  <a:cubicBezTo>
                    <a:pt x="73" y="922"/>
                    <a:pt x="29" y="1112"/>
                    <a:pt x="151" y="1173"/>
                  </a:cubicBezTo>
                  <a:cubicBezTo>
                    <a:pt x="263" y="1223"/>
                    <a:pt x="251" y="1373"/>
                    <a:pt x="126" y="1410"/>
                  </a:cubicBezTo>
                  <a:cubicBezTo>
                    <a:pt x="1" y="1448"/>
                    <a:pt x="13" y="1648"/>
                    <a:pt x="151" y="1660"/>
                  </a:cubicBezTo>
                  <a:cubicBezTo>
                    <a:pt x="276" y="1673"/>
                    <a:pt x="313" y="1823"/>
                    <a:pt x="226" y="1898"/>
                  </a:cubicBezTo>
                  <a:cubicBezTo>
                    <a:pt x="112" y="1966"/>
                    <a:pt x="174" y="2127"/>
                    <a:pt x="300" y="2127"/>
                  </a:cubicBezTo>
                  <a:cubicBezTo>
                    <a:pt x="312" y="2127"/>
                    <a:pt x="325" y="2126"/>
                    <a:pt x="338" y="2123"/>
                  </a:cubicBezTo>
                  <a:cubicBezTo>
                    <a:pt x="352" y="2118"/>
                    <a:pt x="366" y="2116"/>
                    <a:pt x="379" y="2116"/>
                  </a:cubicBezTo>
                  <a:cubicBezTo>
                    <a:pt x="470" y="2116"/>
                    <a:pt x="530" y="2222"/>
                    <a:pt x="476" y="2310"/>
                  </a:cubicBezTo>
                  <a:cubicBezTo>
                    <a:pt x="417" y="2407"/>
                    <a:pt x="495" y="2513"/>
                    <a:pt x="586" y="2513"/>
                  </a:cubicBezTo>
                  <a:cubicBezTo>
                    <a:pt x="612" y="2513"/>
                    <a:pt x="638" y="2504"/>
                    <a:pt x="663" y="2485"/>
                  </a:cubicBezTo>
                  <a:cubicBezTo>
                    <a:pt x="689" y="2465"/>
                    <a:pt x="717" y="2457"/>
                    <a:pt x="743" y="2457"/>
                  </a:cubicBezTo>
                  <a:cubicBezTo>
                    <a:pt x="819" y="2457"/>
                    <a:pt x="885" y="2527"/>
                    <a:pt x="875" y="2610"/>
                  </a:cubicBezTo>
                  <a:cubicBezTo>
                    <a:pt x="859" y="2698"/>
                    <a:pt x="926" y="2761"/>
                    <a:pt x="999" y="2761"/>
                  </a:cubicBezTo>
                  <a:cubicBezTo>
                    <a:pt x="1040" y="2761"/>
                    <a:pt x="1082" y="2742"/>
                    <a:pt x="1113" y="2697"/>
                  </a:cubicBezTo>
                  <a:cubicBezTo>
                    <a:pt x="1134" y="2656"/>
                    <a:pt x="1174" y="2636"/>
                    <a:pt x="1215" y="2636"/>
                  </a:cubicBezTo>
                  <a:cubicBezTo>
                    <a:pt x="1272" y="2636"/>
                    <a:pt x="1331" y="2675"/>
                    <a:pt x="1338" y="2747"/>
                  </a:cubicBezTo>
                  <a:cubicBezTo>
                    <a:pt x="1338" y="2835"/>
                    <a:pt x="1403" y="2879"/>
                    <a:pt x="1469" y="2879"/>
                  </a:cubicBezTo>
                  <a:cubicBezTo>
                    <a:pt x="1535" y="2879"/>
                    <a:pt x="1600" y="2835"/>
                    <a:pt x="1600" y="2747"/>
                  </a:cubicBezTo>
                  <a:cubicBezTo>
                    <a:pt x="1615" y="2680"/>
                    <a:pt x="1675" y="2639"/>
                    <a:pt x="1734" y="2639"/>
                  </a:cubicBezTo>
                  <a:cubicBezTo>
                    <a:pt x="1774" y="2639"/>
                    <a:pt x="1813" y="2657"/>
                    <a:pt x="1838" y="2697"/>
                  </a:cubicBezTo>
                  <a:cubicBezTo>
                    <a:pt x="1864" y="2742"/>
                    <a:pt x="1905" y="2761"/>
                    <a:pt x="1946" y="2761"/>
                  </a:cubicBezTo>
                  <a:cubicBezTo>
                    <a:pt x="2019" y="2761"/>
                    <a:pt x="2091" y="2698"/>
                    <a:pt x="2075" y="2610"/>
                  </a:cubicBezTo>
                  <a:cubicBezTo>
                    <a:pt x="2057" y="2527"/>
                    <a:pt x="2127" y="2457"/>
                    <a:pt x="2206" y="2457"/>
                  </a:cubicBezTo>
                  <a:cubicBezTo>
                    <a:pt x="2233" y="2457"/>
                    <a:pt x="2262" y="2465"/>
                    <a:pt x="2288" y="2485"/>
                  </a:cubicBezTo>
                  <a:cubicBezTo>
                    <a:pt x="2312" y="2504"/>
                    <a:pt x="2338" y="2513"/>
                    <a:pt x="2363" y="2513"/>
                  </a:cubicBezTo>
                  <a:cubicBezTo>
                    <a:pt x="2451" y="2513"/>
                    <a:pt x="2524" y="2407"/>
                    <a:pt x="2475" y="2310"/>
                  </a:cubicBezTo>
                  <a:cubicBezTo>
                    <a:pt x="2420" y="2222"/>
                    <a:pt x="2481" y="2116"/>
                    <a:pt x="2572" y="2116"/>
                  </a:cubicBezTo>
                  <a:cubicBezTo>
                    <a:pt x="2585" y="2116"/>
                    <a:pt x="2599" y="2118"/>
                    <a:pt x="2613" y="2123"/>
                  </a:cubicBezTo>
                  <a:cubicBezTo>
                    <a:pt x="2626" y="2126"/>
                    <a:pt x="2638" y="2128"/>
                    <a:pt x="2650" y="2128"/>
                  </a:cubicBezTo>
                  <a:cubicBezTo>
                    <a:pt x="2765" y="2128"/>
                    <a:pt x="2827" y="1977"/>
                    <a:pt x="2725" y="1898"/>
                  </a:cubicBezTo>
                  <a:cubicBezTo>
                    <a:pt x="2638" y="1823"/>
                    <a:pt x="2675" y="1673"/>
                    <a:pt x="2800" y="1660"/>
                  </a:cubicBezTo>
                  <a:cubicBezTo>
                    <a:pt x="2937" y="1648"/>
                    <a:pt x="2950" y="1448"/>
                    <a:pt x="2812" y="1410"/>
                  </a:cubicBezTo>
                  <a:cubicBezTo>
                    <a:pt x="2700" y="1373"/>
                    <a:pt x="2688" y="1223"/>
                    <a:pt x="2800" y="1173"/>
                  </a:cubicBezTo>
                  <a:cubicBezTo>
                    <a:pt x="2921" y="1112"/>
                    <a:pt x="2866" y="922"/>
                    <a:pt x="2737" y="922"/>
                  </a:cubicBezTo>
                  <a:cubicBezTo>
                    <a:pt x="2733" y="922"/>
                    <a:pt x="2729" y="922"/>
                    <a:pt x="2725" y="923"/>
                  </a:cubicBezTo>
                  <a:cubicBezTo>
                    <a:pt x="2720" y="923"/>
                    <a:pt x="2715" y="924"/>
                    <a:pt x="2711" y="924"/>
                  </a:cubicBezTo>
                  <a:cubicBezTo>
                    <a:pt x="2606" y="924"/>
                    <a:pt x="2541" y="794"/>
                    <a:pt x="2613" y="710"/>
                  </a:cubicBezTo>
                  <a:cubicBezTo>
                    <a:pt x="2704" y="619"/>
                    <a:pt x="2631" y="487"/>
                    <a:pt x="2533" y="487"/>
                  </a:cubicBezTo>
                  <a:cubicBezTo>
                    <a:pt x="2510" y="487"/>
                    <a:pt x="2486" y="494"/>
                    <a:pt x="2463" y="510"/>
                  </a:cubicBezTo>
                  <a:cubicBezTo>
                    <a:pt x="2444" y="520"/>
                    <a:pt x="2426" y="524"/>
                    <a:pt x="2408" y="524"/>
                  </a:cubicBezTo>
                  <a:cubicBezTo>
                    <a:pt x="2327" y="524"/>
                    <a:pt x="2257" y="440"/>
                    <a:pt x="2288" y="348"/>
                  </a:cubicBezTo>
                  <a:cubicBezTo>
                    <a:pt x="2322" y="252"/>
                    <a:pt x="2248" y="174"/>
                    <a:pt x="2166" y="174"/>
                  </a:cubicBezTo>
                  <a:cubicBezTo>
                    <a:pt x="2130" y="174"/>
                    <a:pt x="2093" y="189"/>
                    <a:pt x="2063" y="223"/>
                  </a:cubicBezTo>
                  <a:cubicBezTo>
                    <a:pt x="2038" y="252"/>
                    <a:pt x="2006" y="264"/>
                    <a:pt x="1973" y="264"/>
                  </a:cubicBezTo>
                  <a:cubicBezTo>
                    <a:pt x="1906" y="264"/>
                    <a:pt x="1838" y="211"/>
                    <a:pt x="1838" y="136"/>
                  </a:cubicBezTo>
                  <a:cubicBezTo>
                    <a:pt x="1838" y="49"/>
                    <a:pt x="1776" y="0"/>
                    <a:pt x="1711" y="0"/>
                  </a:cubicBezTo>
                  <a:cubicBezTo>
                    <a:pt x="1664" y="0"/>
                    <a:pt x="1614" y="27"/>
                    <a:pt x="1588" y="86"/>
                  </a:cubicBezTo>
                  <a:cubicBezTo>
                    <a:pt x="1569" y="142"/>
                    <a:pt x="1519" y="170"/>
                    <a:pt x="1469" y="170"/>
                  </a:cubicBezTo>
                  <a:cubicBezTo>
                    <a:pt x="1419" y="170"/>
                    <a:pt x="1369" y="142"/>
                    <a:pt x="1350" y="86"/>
                  </a:cubicBezTo>
                  <a:cubicBezTo>
                    <a:pt x="1329" y="27"/>
                    <a:pt x="1281" y="0"/>
                    <a:pt x="1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74"/>
            <p:cNvSpPr/>
            <p:nvPr/>
          </p:nvSpPr>
          <p:spPr>
            <a:xfrm>
              <a:off x="3122050" y="1784150"/>
              <a:ext cx="252775" cy="183125"/>
            </a:xfrm>
            <a:custGeom>
              <a:avLst/>
              <a:gdLst/>
              <a:ahLst/>
              <a:cxnLst/>
              <a:rect l="l" t="t" r="r" b="b"/>
              <a:pathLst>
                <a:path w="10111" h="7325" extrusionOk="0">
                  <a:moveTo>
                    <a:pt x="6626" y="1"/>
                  </a:moveTo>
                  <a:cubicBezTo>
                    <a:pt x="6604" y="1"/>
                    <a:pt x="6583" y="1"/>
                    <a:pt x="6561" y="1"/>
                  </a:cubicBezTo>
                  <a:cubicBezTo>
                    <a:pt x="5611" y="39"/>
                    <a:pt x="4724" y="439"/>
                    <a:pt x="4049" y="1101"/>
                  </a:cubicBezTo>
                  <a:cubicBezTo>
                    <a:pt x="3908" y="1234"/>
                    <a:pt x="3727" y="1307"/>
                    <a:pt x="3545" y="1307"/>
                  </a:cubicBezTo>
                  <a:cubicBezTo>
                    <a:pt x="3453" y="1307"/>
                    <a:pt x="3362" y="1288"/>
                    <a:pt x="3274" y="1251"/>
                  </a:cubicBezTo>
                  <a:cubicBezTo>
                    <a:pt x="2949" y="1114"/>
                    <a:pt x="2600" y="1039"/>
                    <a:pt x="2250" y="1039"/>
                  </a:cubicBezTo>
                  <a:cubicBezTo>
                    <a:pt x="813" y="1076"/>
                    <a:pt x="0" y="2313"/>
                    <a:pt x="25" y="3763"/>
                  </a:cubicBezTo>
                  <a:cubicBezTo>
                    <a:pt x="50" y="5198"/>
                    <a:pt x="895" y="6387"/>
                    <a:pt x="2306" y="6387"/>
                  </a:cubicBezTo>
                  <a:cubicBezTo>
                    <a:pt x="2320" y="6387"/>
                    <a:pt x="2335" y="6387"/>
                    <a:pt x="2350" y="6387"/>
                  </a:cubicBezTo>
                  <a:cubicBezTo>
                    <a:pt x="2687" y="6375"/>
                    <a:pt x="3024" y="6300"/>
                    <a:pt x="3324" y="6162"/>
                  </a:cubicBezTo>
                  <a:cubicBezTo>
                    <a:pt x="3421" y="6116"/>
                    <a:pt x="3524" y="6094"/>
                    <a:pt x="3626" y="6094"/>
                  </a:cubicBezTo>
                  <a:cubicBezTo>
                    <a:pt x="3802" y="6094"/>
                    <a:pt x="3977" y="6161"/>
                    <a:pt x="4112" y="6287"/>
                  </a:cubicBezTo>
                  <a:cubicBezTo>
                    <a:pt x="4811" y="6949"/>
                    <a:pt x="5736" y="7324"/>
                    <a:pt x="6698" y="7324"/>
                  </a:cubicBezTo>
                  <a:cubicBezTo>
                    <a:pt x="8660" y="7287"/>
                    <a:pt x="10110" y="5562"/>
                    <a:pt x="10073" y="3600"/>
                  </a:cubicBezTo>
                  <a:cubicBezTo>
                    <a:pt x="10036" y="1660"/>
                    <a:pt x="8556" y="1"/>
                    <a:pt x="66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74"/>
            <p:cNvSpPr/>
            <p:nvPr/>
          </p:nvSpPr>
          <p:spPr>
            <a:xfrm>
              <a:off x="2939900" y="1860400"/>
              <a:ext cx="252450" cy="35325"/>
            </a:xfrm>
            <a:custGeom>
              <a:avLst/>
              <a:gdLst/>
              <a:ahLst/>
              <a:cxnLst/>
              <a:rect l="l" t="t" r="r" b="b"/>
              <a:pathLst>
                <a:path w="10098" h="1413" extrusionOk="0">
                  <a:moveTo>
                    <a:pt x="10073" y="1"/>
                  </a:moveTo>
                  <a:lnTo>
                    <a:pt x="1" y="338"/>
                  </a:lnTo>
                  <a:lnTo>
                    <a:pt x="26" y="1413"/>
                  </a:lnTo>
                  <a:lnTo>
                    <a:pt x="10098" y="1363"/>
                  </a:lnTo>
                  <a:lnTo>
                    <a:pt x="100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74"/>
            <p:cNvSpPr/>
            <p:nvPr/>
          </p:nvSpPr>
          <p:spPr>
            <a:xfrm>
              <a:off x="3307625" y="1841650"/>
              <a:ext cx="13150" cy="66900"/>
            </a:xfrm>
            <a:custGeom>
              <a:avLst/>
              <a:gdLst/>
              <a:ahLst/>
              <a:cxnLst/>
              <a:rect l="l" t="t" r="r" b="b"/>
              <a:pathLst>
                <a:path w="526" h="2676" extrusionOk="0">
                  <a:moveTo>
                    <a:pt x="238" y="1"/>
                  </a:moveTo>
                  <a:cubicBezTo>
                    <a:pt x="113" y="1"/>
                    <a:pt x="0" y="113"/>
                    <a:pt x="0" y="251"/>
                  </a:cubicBezTo>
                  <a:lnTo>
                    <a:pt x="50" y="2450"/>
                  </a:lnTo>
                  <a:cubicBezTo>
                    <a:pt x="50" y="2569"/>
                    <a:pt x="152" y="2676"/>
                    <a:pt x="269" y="2676"/>
                  </a:cubicBezTo>
                  <a:cubicBezTo>
                    <a:pt x="275" y="2676"/>
                    <a:pt x="281" y="2676"/>
                    <a:pt x="288" y="2675"/>
                  </a:cubicBezTo>
                  <a:cubicBezTo>
                    <a:pt x="425" y="2675"/>
                    <a:pt x="525" y="2575"/>
                    <a:pt x="525" y="2438"/>
                  </a:cubicBezTo>
                  <a:lnTo>
                    <a:pt x="475" y="238"/>
                  </a:lnTo>
                  <a:cubicBezTo>
                    <a:pt x="475" y="101"/>
                    <a:pt x="363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74"/>
            <p:cNvSpPr/>
            <p:nvPr/>
          </p:nvSpPr>
          <p:spPr>
            <a:xfrm>
              <a:off x="3173575" y="1845750"/>
              <a:ext cx="73675" cy="62475"/>
            </a:xfrm>
            <a:custGeom>
              <a:avLst/>
              <a:gdLst/>
              <a:ahLst/>
              <a:cxnLst/>
              <a:rect l="l" t="t" r="r" b="b"/>
              <a:pathLst>
                <a:path w="2947" h="2499" extrusionOk="0">
                  <a:moveTo>
                    <a:pt x="1283" y="1"/>
                  </a:moveTo>
                  <a:cubicBezTo>
                    <a:pt x="628" y="1"/>
                    <a:pt x="1" y="518"/>
                    <a:pt x="26" y="1286"/>
                  </a:cubicBezTo>
                  <a:cubicBezTo>
                    <a:pt x="26" y="1954"/>
                    <a:pt x="564" y="2499"/>
                    <a:pt x="1228" y="2499"/>
                  </a:cubicBezTo>
                  <a:cubicBezTo>
                    <a:pt x="1236" y="2499"/>
                    <a:pt x="1243" y="2499"/>
                    <a:pt x="1251" y="2498"/>
                  </a:cubicBezTo>
                  <a:cubicBezTo>
                    <a:pt x="1256" y="2499"/>
                    <a:pt x="1261" y="2499"/>
                    <a:pt x="1266" y="2499"/>
                  </a:cubicBezTo>
                  <a:cubicBezTo>
                    <a:pt x="2381" y="2499"/>
                    <a:pt x="2947" y="1145"/>
                    <a:pt x="2151" y="362"/>
                  </a:cubicBezTo>
                  <a:cubicBezTo>
                    <a:pt x="1897" y="112"/>
                    <a:pt x="1587" y="1"/>
                    <a:pt x="1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74"/>
            <p:cNvSpPr/>
            <p:nvPr/>
          </p:nvSpPr>
          <p:spPr>
            <a:xfrm>
              <a:off x="3179950" y="1852575"/>
              <a:ext cx="58025" cy="49400"/>
            </a:xfrm>
            <a:custGeom>
              <a:avLst/>
              <a:gdLst/>
              <a:ahLst/>
              <a:cxnLst/>
              <a:rect l="l" t="t" r="r" b="b"/>
              <a:pathLst>
                <a:path w="2321" h="1976" extrusionOk="0">
                  <a:moveTo>
                    <a:pt x="1005" y="1"/>
                  </a:moveTo>
                  <a:cubicBezTo>
                    <a:pt x="490" y="1"/>
                    <a:pt x="0" y="405"/>
                    <a:pt x="9" y="1001"/>
                  </a:cubicBezTo>
                  <a:cubicBezTo>
                    <a:pt x="21" y="1551"/>
                    <a:pt x="458" y="1976"/>
                    <a:pt x="996" y="1976"/>
                  </a:cubicBezTo>
                  <a:cubicBezTo>
                    <a:pt x="1883" y="1976"/>
                    <a:pt x="2321" y="901"/>
                    <a:pt x="1696" y="289"/>
                  </a:cubicBezTo>
                  <a:cubicBezTo>
                    <a:pt x="1492" y="89"/>
                    <a:pt x="1246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74"/>
            <p:cNvSpPr/>
            <p:nvPr/>
          </p:nvSpPr>
          <p:spPr>
            <a:xfrm>
              <a:off x="2871800" y="1864775"/>
              <a:ext cx="80925" cy="35325"/>
            </a:xfrm>
            <a:custGeom>
              <a:avLst/>
              <a:gdLst/>
              <a:ahLst/>
              <a:cxnLst/>
              <a:rect l="l" t="t" r="r" b="b"/>
              <a:pathLst>
                <a:path w="3237" h="1413" extrusionOk="0">
                  <a:moveTo>
                    <a:pt x="2487" y="313"/>
                  </a:moveTo>
                  <a:lnTo>
                    <a:pt x="2487" y="463"/>
                  </a:lnTo>
                  <a:lnTo>
                    <a:pt x="463" y="500"/>
                  </a:lnTo>
                  <a:lnTo>
                    <a:pt x="463" y="350"/>
                  </a:lnTo>
                  <a:lnTo>
                    <a:pt x="2487" y="313"/>
                  </a:lnTo>
                  <a:close/>
                  <a:moveTo>
                    <a:pt x="2500" y="925"/>
                  </a:moveTo>
                  <a:lnTo>
                    <a:pt x="2500" y="1088"/>
                  </a:lnTo>
                  <a:lnTo>
                    <a:pt x="463" y="1113"/>
                  </a:lnTo>
                  <a:lnTo>
                    <a:pt x="463" y="963"/>
                  </a:lnTo>
                  <a:lnTo>
                    <a:pt x="2500" y="925"/>
                  </a:lnTo>
                  <a:close/>
                  <a:moveTo>
                    <a:pt x="650" y="0"/>
                  </a:moveTo>
                  <a:cubicBezTo>
                    <a:pt x="475" y="0"/>
                    <a:pt x="300" y="75"/>
                    <a:pt x="188" y="200"/>
                  </a:cubicBezTo>
                  <a:cubicBezTo>
                    <a:pt x="75" y="325"/>
                    <a:pt x="0" y="488"/>
                    <a:pt x="13" y="650"/>
                  </a:cubicBezTo>
                  <a:lnTo>
                    <a:pt x="13" y="788"/>
                  </a:lnTo>
                  <a:cubicBezTo>
                    <a:pt x="13" y="950"/>
                    <a:pt x="88" y="1113"/>
                    <a:pt x="200" y="1238"/>
                  </a:cubicBezTo>
                  <a:cubicBezTo>
                    <a:pt x="325" y="1350"/>
                    <a:pt x="500" y="1413"/>
                    <a:pt x="675" y="1413"/>
                  </a:cubicBezTo>
                  <a:lnTo>
                    <a:pt x="2825" y="1313"/>
                  </a:lnTo>
                  <a:lnTo>
                    <a:pt x="3087" y="1075"/>
                  </a:lnTo>
                  <a:cubicBezTo>
                    <a:pt x="3187" y="988"/>
                    <a:pt x="3237" y="863"/>
                    <a:pt x="3237" y="738"/>
                  </a:cubicBezTo>
                  <a:lnTo>
                    <a:pt x="3237" y="575"/>
                  </a:lnTo>
                  <a:cubicBezTo>
                    <a:pt x="3225" y="450"/>
                    <a:pt x="3175" y="325"/>
                    <a:pt x="3075" y="250"/>
                  </a:cubicBezTo>
                  <a:lnTo>
                    <a:pt x="2812" y="13"/>
                  </a:lnTo>
                  <a:lnTo>
                    <a:pt x="6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74"/>
            <p:cNvSpPr/>
            <p:nvPr/>
          </p:nvSpPr>
          <p:spPr>
            <a:xfrm>
              <a:off x="3293550" y="1509475"/>
              <a:ext cx="174675" cy="159425"/>
            </a:xfrm>
            <a:custGeom>
              <a:avLst/>
              <a:gdLst/>
              <a:ahLst/>
              <a:cxnLst/>
              <a:rect l="l" t="t" r="r" b="b"/>
              <a:pathLst>
                <a:path w="6987" h="6377" extrusionOk="0">
                  <a:moveTo>
                    <a:pt x="3488" y="0"/>
                  </a:moveTo>
                  <a:cubicBezTo>
                    <a:pt x="2032" y="0"/>
                    <a:pt x="712" y="1013"/>
                    <a:pt x="388" y="2491"/>
                  </a:cubicBezTo>
                  <a:cubicBezTo>
                    <a:pt x="1" y="4215"/>
                    <a:pt x="1088" y="5915"/>
                    <a:pt x="2813" y="6302"/>
                  </a:cubicBezTo>
                  <a:cubicBezTo>
                    <a:pt x="3043" y="6352"/>
                    <a:pt x="3272" y="6377"/>
                    <a:pt x="3499" y="6377"/>
                  </a:cubicBezTo>
                  <a:cubicBezTo>
                    <a:pt x="4958" y="6377"/>
                    <a:pt x="6276" y="5371"/>
                    <a:pt x="6612" y="3878"/>
                  </a:cubicBezTo>
                  <a:cubicBezTo>
                    <a:pt x="6987" y="2153"/>
                    <a:pt x="5912" y="454"/>
                    <a:pt x="4187" y="79"/>
                  </a:cubicBezTo>
                  <a:cubicBezTo>
                    <a:pt x="3953" y="26"/>
                    <a:pt x="3719" y="0"/>
                    <a:pt x="34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74"/>
            <p:cNvSpPr/>
            <p:nvPr/>
          </p:nvSpPr>
          <p:spPr>
            <a:xfrm>
              <a:off x="3339475" y="1552450"/>
              <a:ext cx="83775" cy="73350"/>
            </a:xfrm>
            <a:custGeom>
              <a:avLst/>
              <a:gdLst/>
              <a:ahLst/>
              <a:cxnLst/>
              <a:rect l="l" t="t" r="r" b="b"/>
              <a:pathLst>
                <a:path w="3351" h="2934" extrusionOk="0">
                  <a:moveTo>
                    <a:pt x="1674" y="207"/>
                  </a:moveTo>
                  <a:cubicBezTo>
                    <a:pt x="2167" y="207"/>
                    <a:pt x="2632" y="498"/>
                    <a:pt x="2838" y="984"/>
                  </a:cubicBezTo>
                  <a:cubicBezTo>
                    <a:pt x="3113" y="1621"/>
                    <a:pt x="2800" y="2371"/>
                    <a:pt x="2163" y="2634"/>
                  </a:cubicBezTo>
                  <a:cubicBezTo>
                    <a:pt x="1999" y="2703"/>
                    <a:pt x="1830" y="2736"/>
                    <a:pt x="1665" y="2736"/>
                  </a:cubicBezTo>
                  <a:cubicBezTo>
                    <a:pt x="1171" y="2736"/>
                    <a:pt x="707" y="2445"/>
                    <a:pt x="501" y="1959"/>
                  </a:cubicBezTo>
                  <a:cubicBezTo>
                    <a:pt x="238" y="1321"/>
                    <a:pt x="538" y="584"/>
                    <a:pt x="1176" y="309"/>
                  </a:cubicBezTo>
                  <a:cubicBezTo>
                    <a:pt x="1339" y="240"/>
                    <a:pt x="1508" y="207"/>
                    <a:pt x="1674" y="207"/>
                  </a:cubicBezTo>
                  <a:close/>
                  <a:moveTo>
                    <a:pt x="1683" y="0"/>
                  </a:moveTo>
                  <a:cubicBezTo>
                    <a:pt x="1489" y="0"/>
                    <a:pt x="1291" y="39"/>
                    <a:pt x="1101" y="122"/>
                  </a:cubicBezTo>
                  <a:cubicBezTo>
                    <a:pt x="351" y="434"/>
                    <a:pt x="1" y="1296"/>
                    <a:pt x="313" y="2034"/>
                  </a:cubicBezTo>
                  <a:cubicBezTo>
                    <a:pt x="538" y="2584"/>
                    <a:pt x="1076" y="2934"/>
                    <a:pt x="1663" y="2934"/>
                  </a:cubicBezTo>
                  <a:cubicBezTo>
                    <a:pt x="1863" y="2934"/>
                    <a:pt x="2050" y="2896"/>
                    <a:pt x="2238" y="2821"/>
                  </a:cubicBezTo>
                  <a:cubicBezTo>
                    <a:pt x="2988" y="2521"/>
                    <a:pt x="3350" y="1646"/>
                    <a:pt x="3038" y="897"/>
                  </a:cubicBezTo>
                  <a:cubicBezTo>
                    <a:pt x="2795" y="337"/>
                    <a:pt x="2254" y="0"/>
                    <a:pt x="1683" y="0"/>
                  </a:cubicBezTo>
                  <a:close/>
                </a:path>
              </a:pathLst>
            </a:custGeom>
            <a:solidFill>
              <a:srgbClr val="2621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74"/>
            <p:cNvSpPr/>
            <p:nvPr/>
          </p:nvSpPr>
          <p:spPr>
            <a:xfrm>
              <a:off x="3278250" y="1539075"/>
              <a:ext cx="180925" cy="159675"/>
            </a:xfrm>
            <a:custGeom>
              <a:avLst/>
              <a:gdLst/>
              <a:ahLst/>
              <a:cxnLst/>
              <a:rect l="l" t="t" r="r" b="b"/>
              <a:pathLst>
                <a:path w="7237" h="6387" extrusionOk="0">
                  <a:moveTo>
                    <a:pt x="3620" y="1"/>
                  </a:moveTo>
                  <a:cubicBezTo>
                    <a:pt x="2371" y="1"/>
                    <a:pt x="1185" y="743"/>
                    <a:pt x="675" y="1969"/>
                  </a:cubicBezTo>
                  <a:cubicBezTo>
                    <a:pt x="1" y="3593"/>
                    <a:pt x="775" y="5468"/>
                    <a:pt x="2400" y="6143"/>
                  </a:cubicBezTo>
                  <a:cubicBezTo>
                    <a:pt x="2798" y="6308"/>
                    <a:pt x="3211" y="6387"/>
                    <a:pt x="3617" y="6387"/>
                  </a:cubicBezTo>
                  <a:cubicBezTo>
                    <a:pt x="4866" y="6387"/>
                    <a:pt x="6052" y="5644"/>
                    <a:pt x="6561" y="4418"/>
                  </a:cubicBezTo>
                  <a:cubicBezTo>
                    <a:pt x="7236" y="2781"/>
                    <a:pt x="6461" y="919"/>
                    <a:pt x="4837" y="244"/>
                  </a:cubicBezTo>
                  <a:cubicBezTo>
                    <a:pt x="4438" y="79"/>
                    <a:pt x="4026" y="1"/>
                    <a:pt x="3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74"/>
            <p:cNvSpPr/>
            <p:nvPr/>
          </p:nvSpPr>
          <p:spPr>
            <a:xfrm>
              <a:off x="3330425" y="1581925"/>
              <a:ext cx="79375" cy="73875"/>
            </a:xfrm>
            <a:custGeom>
              <a:avLst/>
              <a:gdLst/>
              <a:ahLst/>
              <a:cxnLst/>
              <a:rect l="l" t="t" r="r" b="b"/>
              <a:pathLst>
                <a:path w="3175" h="2955" extrusionOk="0">
                  <a:moveTo>
                    <a:pt x="1544" y="217"/>
                  </a:moveTo>
                  <a:cubicBezTo>
                    <a:pt x="2054" y="220"/>
                    <a:pt x="2513" y="532"/>
                    <a:pt x="2712" y="1005"/>
                  </a:cubicBezTo>
                  <a:cubicBezTo>
                    <a:pt x="2975" y="1642"/>
                    <a:pt x="2675" y="2392"/>
                    <a:pt x="2038" y="2654"/>
                  </a:cubicBezTo>
                  <a:cubicBezTo>
                    <a:pt x="1877" y="2722"/>
                    <a:pt x="1710" y="2754"/>
                    <a:pt x="1547" y="2754"/>
                  </a:cubicBezTo>
                  <a:cubicBezTo>
                    <a:pt x="1051" y="2754"/>
                    <a:pt x="582" y="2459"/>
                    <a:pt x="375" y="1979"/>
                  </a:cubicBezTo>
                  <a:cubicBezTo>
                    <a:pt x="26" y="1144"/>
                    <a:pt x="635" y="222"/>
                    <a:pt x="1544" y="217"/>
                  </a:cubicBezTo>
                  <a:close/>
                  <a:moveTo>
                    <a:pt x="1541" y="1"/>
                  </a:moveTo>
                  <a:cubicBezTo>
                    <a:pt x="1445" y="1"/>
                    <a:pt x="1348" y="10"/>
                    <a:pt x="1250" y="30"/>
                  </a:cubicBezTo>
                  <a:cubicBezTo>
                    <a:pt x="500" y="192"/>
                    <a:pt x="1" y="880"/>
                    <a:pt x="76" y="1630"/>
                  </a:cubicBezTo>
                  <a:cubicBezTo>
                    <a:pt x="151" y="2379"/>
                    <a:pt x="788" y="2954"/>
                    <a:pt x="1550" y="2954"/>
                  </a:cubicBezTo>
                  <a:cubicBezTo>
                    <a:pt x="1738" y="2954"/>
                    <a:pt x="1938" y="2917"/>
                    <a:pt x="2112" y="2842"/>
                  </a:cubicBezTo>
                  <a:cubicBezTo>
                    <a:pt x="2812" y="2542"/>
                    <a:pt x="3175" y="1767"/>
                    <a:pt x="2950" y="1042"/>
                  </a:cubicBezTo>
                  <a:cubicBezTo>
                    <a:pt x="2755" y="413"/>
                    <a:pt x="2173" y="1"/>
                    <a:pt x="1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74"/>
            <p:cNvSpPr/>
            <p:nvPr/>
          </p:nvSpPr>
          <p:spPr>
            <a:xfrm>
              <a:off x="3446950" y="1739800"/>
              <a:ext cx="210300" cy="110000"/>
            </a:xfrm>
            <a:custGeom>
              <a:avLst/>
              <a:gdLst/>
              <a:ahLst/>
              <a:cxnLst/>
              <a:rect l="l" t="t" r="r" b="b"/>
              <a:pathLst>
                <a:path w="8412" h="4400" extrusionOk="0">
                  <a:moveTo>
                    <a:pt x="138" y="1"/>
                  </a:moveTo>
                  <a:cubicBezTo>
                    <a:pt x="63" y="1"/>
                    <a:pt x="13" y="51"/>
                    <a:pt x="1" y="126"/>
                  </a:cubicBezTo>
                  <a:lnTo>
                    <a:pt x="1" y="1875"/>
                  </a:lnTo>
                  <a:cubicBezTo>
                    <a:pt x="13" y="2055"/>
                    <a:pt x="163" y="2201"/>
                    <a:pt x="341" y="2201"/>
                  </a:cubicBezTo>
                  <a:cubicBezTo>
                    <a:pt x="349" y="2201"/>
                    <a:pt x="356" y="2201"/>
                    <a:pt x="363" y="2200"/>
                  </a:cubicBezTo>
                  <a:lnTo>
                    <a:pt x="738" y="2200"/>
                  </a:lnTo>
                  <a:cubicBezTo>
                    <a:pt x="1900" y="2200"/>
                    <a:pt x="2888" y="2863"/>
                    <a:pt x="3262" y="3800"/>
                  </a:cubicBezTo>
                  <a:cubicBezTo>
                    <a:pt x="3412" y="4162"/>
                    <a:pt x="3762" y="4400"/>
                    <a:pt x="4162" y="4400"/>
                  </a:cubicBezTo>
                  <a:lnTo>
                    <a:pt x="4250" y="4400"/>
                  </a:lnTo>
                  <a:cubicBezTo>
                    <a:pt x="4637" y="4400"/>
                    <a:pt x="5000" y="4162"/>
                    <a:pt x="5149" y="3800"/>
                  </a:cubicBezTo>
                  <a:cubicBezTo>
                    <a:pt x="5524" y="2863"/>
                    <a:pt x="6512" y="2200"/>
                    <a:pt x="7674" y="2200"/>
                  </a:cubicBezTo>
                  <a:lnTo>
                    <a:pt x="8049" y="2200"/>
                  </a:lnTo>
                  <a:cubicBezTo>
                    <a:pt x="8056" y="2201"/>
                    <a:pt x="8063" y="2201"/>
                    <a:pt x="8071" y="2201"/>
                  </a:cubicBezTo>
                  <a:cubicBezTo>
                    <a:pt x="8249" y="2201"/>
                    <a:pt x="8399" y="2055"/>
                    <a:pt x="8411" y="1875"/>
                  </a:cubicBezTo>
                  <a:lnTo>
                    <a:pt x="8411" y="126"/>
                  </a:lnTo>
                  <a:cubicBezTo>
                    <a:pt x="8411" y="51"/>
                    <a:pt x="8349" y="1"/>
                    <a:pt x="8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74"/>
            <p:cNvSpPr/>
            <p:nvPr/>
          </p:nvSpPr>
          <p:spPr>
            <a:xfrm>
              <a:off x="3490700" y="1739800"/>
              <a:ext cx="37200" cy="64700"/>
            </a:xfrm>
            <a:custGeom>
              <a:avLst/>
              <a:gdLst/>
              <a:ahLst/>
              <a:cxnLst/>
              <a:rect l="l" t="t" r="r" b="b"/>
              <a:pathLst>
                <a:path w="1488" h="2588" extrusionOk="0">
                  <a:moveTo>
                    <a:pt x="1325" y="1"/>
                  </a:moveTo>
                  <a:cubicBezTo>
                    <a:pt x="1387" y="1488"/>
                    <a:pt x="488" y="2288"/>
                    <a:pt x="0" y="2500"/>
                  </a:cubicBezTo>
                  <a:lnTo>
                    <a:pt x="38" y="2588"/>
                  </a:lnTo>
                  <a:cubicBezTo>
                    <a:pt x="750" y="2275"/>
                    <a:pt x="1487" y="1338"/>
                    <a:pt x="1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74"/>
            <p:cNvSpPr/>
            <p:nvPr/>
          </p:nvSpPr>
          <p:spPr>
            <a:xfrm>
              <a:off x="3574725" y="1739800"/>
              <a:ext cx="36900" cy="64700"/>
            </a:xfrm>
            <a:custGeom>
              <a:avLst/>
              <a:gdLst/>
              <a:ahLst/>
              <a:cxnLst/>
              <a:rect l="l" t="t" r="r" b="b"/>
              <a:pathLst>
                <a:path w="1476" h="2588" extrusionOk="0">
                  <a:moveTo>
                    <a:pt x="51" y="1"/>
                  </a:moveTo>
                  <a:cubicBezTo>
                    <a:pt x="1" y="1338"/>
                    <a:pt x="726" y="2275"/>
                    <a:pt x="1438" y="2588"/>
                  </a:cubicBezTo>
                  <a:lnTo>
                    <a:pt x="1476" y="2500"/>
                  </a:lnTo>
                  <a:cubicBezTo>
                    <a:pt x="988" y="2288"/>
                    <a:pt x="88" y="1488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74"/>
            <p:cNvSpPr/>
            <p:nvPr/>
          </p:nvSpPr>
          <p:spPr>
            <a:xfrm>
              <a:off x="3394475" y="1767300"/>
              <a:ext cx="210275" cy="109700"/>
            </a:xfrm>
            <a:custGeom>
              <a:avLst/>
              <a:gdLst/>
              <a:ahLst/>
              <a:cxnLst/>
              <a:rect l="l" t="t" r="r" b="b"/>
              <a:pathLst>
                <a:path w="8411" h="4388" extrusionOk="0">
                  <a:moveTo>
                    <a:pt x="138" y="1"/>
                  </a:moveTo>
                  <a:cubicBezTo>
                    <a:pt x="63" y="1"/>
                    <a:pt x="0" y="50"/>
                    <a:pt x="0" y="125"/>
                  </a:cubicBezTo>
                  <a:lnTo>
                    <a:pt x="0" y="1875"/>
                  </a:lnTo>
                  <a:cubicBezTo>
                    <a:pt x="13" y="2062"/>
                    <a:pt x="175" y="2200"/>
                    <a:pt x="363" y="2200"/>
                  </a:cubicBezTo>
                  <a:lnTo>
                    <a:pt x="738" y="2200"/>
                  </a:lnTo>
                  <a:cubicBezTo>
                    <a:pt x="1900" y="2200"/>
                    <a:pt x="2887" y="2862"/>
                    <a:pt x="3262" y="3799"/>
                  </a:cubicBezTo>
                  <a:cubicBezTo>
                    <a:pt x="3408" y="4153"/>
                    <a:pt x="3744" y="4387"/>
                    <a:pt x="4132" y="4387"/>
                  </a:cubicBezTo>
                  <a:cubicBezTo>
                    <a:pt x="4142" y="4387"/>
                    <a:pt x="4152" y="4387"/>
                    <a:pt x="4162" y="4387"/>
                  </a:cubicBezTo>
                  <a:lnTo>
                    <a:pt x="4249" y="4387"/>
                  </a:lnTo>
                  <a:cubicBezTo>
                    <a:pt x="4259" y="4387"/>
                    <a:pt x="4269" y="4387"/>
                    <a:pt x="4279" y="4387"/>
                  </a:cubicBezTo>
                  <a:cubicBezTo>
                    <a:pt x="4667" y="4387"/>
                    <a:pt x="5003" y="4153"/>
                    <a:pt x="5149" y="3799"/>
                  </a:cubicBezTo>
                  <a:cubicBezTo>
                    <a:pt x="5524" y="2862"/>
                    <a:pt x="6511" y="2200"/>
                    <a:pt x="7673" y="2200"/>
                  </a:cubicBezTo>
                  <a:lnTo>
                    <a:pt x="8048" y="2200"/>
                  </a:lnTo>
                  <a:cubicBezTo>
                    <a:pt x="8236" y="2200"/>
                    <a:pt x="8398" y="2062"/>
                    <a:pt x="8411" y="1875"/>
                  </a:cubicBezTo>
                  <a:lnTo>
                    <a:pt x="8411" y="125"/>
                  </a:lnTo>
                  <a:cubicBezTo>
                    <a:pt x="8411" y="50"/>
                    <a:pt x="8348" y="1"/>
                    <a:pt x="8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74"/>
            <p:cNvSpPr/>
            <p:nvPr/>
          </p:nvSpPr>
          <p:spPr>
            <a:xfrm>
              <a:off x="3438200" y="1767300"/>
              <a:ext cx="36900" cy="64700"/>
            </a:xfrm>
            <a:custGeom>
              <a:avLst/>
              <a:gdLst/>
              <a:ahLst/>
              <a:cxnLst/>
              <a:rect l="l" t="t" r="r" b="b"/>
              <a:pathLst>
                <a:path w="1476" h="2588" extrusionOk="0">
                  <a:moveTo>
                    <a:pt x="1313" y="1"/>
                  </a:moveTo>
                  <a:cubicBezTo>
                    <a:pt x="1388" y="1488"/>
                    <a:pt x="488" y="2275"/>
                    <a:pt x="1" y="2500"/>
                  </a:cubicBezTo>
                  <a:lnTo>
                    <a:pt x="38" y="2587"/>
                  </a:lnTo>
                  <a:cubicBezTo>
                    <a:pt x="738" y="2275"/>
                    <a:pt x="1476" y="1338"/>
                    <a:pt x="1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74"/>
            <p:cNvSpPr/>
            <p:nvPr/>
          </p:nvSpPr>
          <p:spPr>
            <a:xfrm>
              <a:off x="3521950" y="1767000"/>
              <a:ext cx="37200" cy="65000"/>
            </a:xfrm>
            <a:custGeom>
              <a:avLst/>
              <a:gdLst/>
              <a:ahLst/>
              <a:cxnLst/>
              <a:rect l="l" t="t" r="r" b="b"/>
              <a:pathLst>
                <a:path w="1488" h="2600" extrusionOk="0">
                  <a:moveTo>
                    <a:pt x="63" y="0"/>
                  </a:moveTo>
                  <a:cubicBezTo>
                    <a:pt x="0" y="1350"/>
                    <a:pt x="737" y="2287"/>
                    <a:pt x="1450" y="2599"/>
                  </a:cubicBezTo>
                  <a:lnTo>
                    <a:pt x="1487" y="2499"/>
                  </a:lnTo>
                  <a:cubicBezTo>
                    <a:pt x="1000" y="2287"/>
                    <a:pt x="100" y="1487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74"/>
            <p:cNvSpPr/>
            <p:nvPr/>
          </p:nvSpPr>
          <p:spPr>
            <a:xfrm>
              <a:off x="2834625" y="1629825"/>
              <a:ext cx="168100" cy="175000"/>
            </a:xfrm>
            <a:custGeom>
              <a:avLst/>
              <a:gdLst/>
              <a:ahLst/>
              <a:cxnLst/>
              <a:rect l="l" t="t" r="r" b="b"/>
              <a:pathLst>
                <a:path w="6724" h="7000" extrusionOk="0">
                  <a:moveTo>
                    <a:pt x="3557" y="1"/>
                  </a:moveTo>
                  <a:cubicBezTo>
                    <a:pt x="2129" y="1"/>
                    <a:pt x="790" y="1172"/>
                    <a:pt x="425" y="2850"/>
                  </a:cubicBezTo>
                  <a:cubicBezTo>
                    <a:pt x="0" y="4750"/>
                    <a:pt x="987" y="6587"/>
                    <a:pt x="2612" y="6937"/>
                  </a:cubicBezTo>
                  <a:cubicBezTo>
                    <a:pt x="2801" y="6979"/>
                    <a:pt x="2991" y="6999"/>
                    <a:pt x="3179" y="6999"/>
                  </a:cubicBezTo>
                  <a:cubicBezTo>
                    <a:pt x="4604" y="6999"/>
                    <a:pt x="5936" y="5828"/>
                    <a:pt x="6311" y="4150"/>
                  </a:cubicBezTo>
                  <a:cubicBezTo>
                    <a:pt x="6723" y="2250"/>
                    <a:pt x="5749" y="413"/>
                    <a:pt x="4124" y="63"/>
                  </a:cubicBezTo>
                  <a:cubicBezTo>
                    <a:pt x="3935" y="21"/>
                    <a:pt x="3745" y="1"/>
                    <a:pt x="35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74"/>
            <p:cNvSpPr/>
            <p:nvPr/>
          </p:nvSpPr>
          <p:spPr>
            <a:xfrm>
              <a:off x="2914600" y="1526525"/>
              <a:ext cx="54300" cy="167700"/>
            </a:xfrm>
            <a:custGeom>
              <a:avLst/>
              <a:gdLst/>
              <a:ahLst/>
              <a:cxnLst/>
              <a:rect l="l" t="t" r="r" b="b"/>
              <a:pathLst>
                <a:path w="2172" h="6708" extrusionOk="0">
                  <a:moveTo>
                    <a:pt x="1739" y="1"/>
                  </a:moveTo>
                  <a:cubicBezTo>
                    <a:pt x="1585" y="1"/>
                    <a:pt x="1430" y="84"/>
                    <a:pt x="1363" y="272"/>
                  </a:cubicBezTo>
                  <a:lnTo>
                    <a:pt x="50" y="6220"/>
                  </a:lnTo>
                  <a:cubicBezTo>
                    <a:pt x="0" y="6445"/>
                    <a:pt x="138" y="6657"/>
                    <a:pt x="363" y="6707"/>
                  </a:cubicBezTo>
                  <a:lnTo>
                    <a:pt x="450" y="6707"/>
                  </a:lnTo>
                  <a:cubicBezTo>
                    <a:pt x="638" y="6707"/>
                    <a:pt x="788" y="6582"/>
                    <a:pt x="838" y="6395"/>
                  </a:cubicBezTo>
                  <a:lnTo>
                    <a:pt x="2150" y="434"/>
                  </a:lnTo>
                  <a:cubicBezTo>
                    <a:pt x="2172" y="164"/>
                    <a:pt x="1955" y="1"/>
                    <a:pt x="1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74"/>
            <p:cNvSpPr/>
            <p:nvPr/>
          </p:nvSpPr>
          <p:spPr>
            <a:xfrm>
              <a:off x="3055800" y="1414275"/>
              <a:ext cx="23475" cy="67500"/>
            </a:xfrm>
            <a:custGeom>
              <a:avLst/>
              <a:gdLst/>
              <a:ahLst/>
              <a:cxnLst/>
              <a:rect l="l" t="t" r="r" b="b"/>
              <a:pathLst>
                <a:path w="939" h="2700" extrusionOk="0">
                  <a:moveTo>
                    <a:pt x="938" y="0"/>
                  </a:moveTo>
                  <a:lnTo>
                    <a:pt x="1" y="700"/>
                  </a:lnTo>
                  <a:lnTo>
                    <a:pt x="1" y="2700"/>
                  </a:lnTo>
                  <a:lnTo>
                    <a:pt x="938" y="2700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74"/>
            <p:cNvSpPr/>
            <p:nvPr/>
          </p:nvSpPr>
          <p:spPr>
            <a:xfrm>
              <a:off x="3044875" y="1463000"/>
              <a:ext cx="45325" cy="76250"/>
            </a:xfrm>
            <a:custGeom>
              <a:avLst/>
              <a:gdLst/>
              <a:ahLst/>
              <a:cxnLst/>
              <a:rect l="l" t="t" r="r" b="b"/>
              <a:pathLst>
                <a:path w="1813" h="3050" extrusionOk="0">
                  <a:moveTo>
                    <a:pt x="1" y="1"/>
                  </a:moveTo>
                  <a:lnTo>
                    <a:pt x="1" y="3050"/>
                  </a:lnTo>
                  <a:lnTo>
                    <a:pt x="1813" y="3050"/>
                  </a:lnTo>
                  <a:lnTo>
                    <a:pt x="18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74"/>
            <p:cNvSpPr/>
            <p:nvPr/>
          </p:nvSpPr>
          <p:spPr>
            <a:xfrm>
              <a:off x="2962700" y="1979750"/>
              <a:ext cx="201850" cy="115600"/>
            </a:xfrm>
            <a:custGeom>
              <a:avLst/>
              <a:gdLst/>
              <a:ahLst/>
              <a:cxnLst/>
              <a:rect l="l" t="t" r="r" b="b"/>
              <a:pathLst>
                <a:path w="8074" h="4624" extrusionOk="0">
                  <a:moveTo>
                    <a:pt x="1" y="0"/>
                  </a:moveTo>
                  <a:lnTo>
                    <a:pt x="1" y="100"/>
                  </a:lnTo>
                  <a:lnTo>
                    <a:pt x="1688" y="100"/>
                  </a:lnTo>
                  <a:cubicBezTo>
                    <a:pt x="1763" y="100"/>
                    <a:pt x="1825" y="150"/>
                    <a:pt x="1850" y="225"/>
                  </a:cubicBezTo>
                  <a:lnTo>
                    <a:pt x="3000" y="4437"/>
                  </a:lnTo>
                  <a:cubicBezTo>
                    <a:pt x="3025" y="4524"/>
                    <a:pt x="3113" y="4599"/>
                    <a:pt x="3213" y="4599"/>
                  </a:cubicBezTo>
                  <a:lnTo>
                    <a:pt x="7162" y="4624"/>
                  </a:lnTo>
                  <a:cubicBezTo>
                    <a:pt x="7274" y="4624"/>
                    <a:pt x="7361" y="4549"/>
                    <a:pt x="7386" y="4449"/>
                  </a:cubicBezTo>
                  <a:lnTo>
                    <a:pt x="8061" y="1612"/>
                  </a:lnTo>
                  <a:cubicBezTo>
                    <a:pt x="8074" y="1550"/>
                    <a:pt x="8061" y="1487"/>
                    <a:pt x="8024" y="1450"/>
                  </a:cubicBezTo>
                  <a:cubicBezTo>
                    <a:pt x="7986" y="1400"/>
                    <a:pt x="7924" y="1375"/>
                    <a:pt x="7861" y="1375"/>
                  </a:cubicBezTo>
                  <a:lnTo>
                    <a:pt x="2925" y="1375"/>
                  </a:lnTo>
                  <a:lnTo>
                    <a:pt x="2925" y="1475"/>
                  </a:lnTo>
                  <a:lnTo>
                    <a:pt x="7861" y="1475"/>
                  </a:lnTo>
                  <a:cubicBezTo>
                    <a:pt x="7886" y="1475"/>
                    <a:pt x="7911" y="1487"/>
                    <a:pt x="7936" y="1512"/>
                  </a:cubicBezTo>
                  <a:cubicBezTo>
                    <a:pt x="7949" y="1525"/>
                    <a:pt x="7961" y="1562"/>
                    <a:pt x="7949" y="1587"/>
                  </a:cubicBezTo>
                  <a:lnTo>
                    <a:pt x="7274" y="4437"/>
                  </a:lnTo>
                  <a:cubicBezTo>
                    <a:pt x="7261" y="4487"/>
                    <a:pt x="7212" y="4524"/>
                    <a:pt x="7162" y="4524"/>
                  </a:cubicBezTo>
                  <a:lnTo>
                    <a:pt x="3200" y="4499"/>
                  </a:lnTo>
                  <a:cubicBezTo>
                    <a:pt x="3150" y="4499"/>
                    <a:pt x="3100" y="4462"/>
                    <a:pt x="3088" y="4412"/>
                  </a:cubicBezTo>
                  <a:lnTo>
                    <a:pt x="1950" y="200"/>
                  </a:lnTo>
                  <a:cubicBezTo>
                    <a:pt x="1913" y="75"/>
                    <a:pt x="1813" y="0"/>
                    <a:pt x="1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74"/>
            <p:cNvSpPr/>
            <p:nvPr/>
          </p:nvSpPr>
          <p:spPr>
            <a:xfrm>
              <a:off x="3044575" y="2043800"/>
              <a:ext cx="93425" cy="2500"/>
            </a:xfrm>
            <a:custGeom>
              <a:avLst/>
              <a:gdLst/>
              <a:ahLst/>
              <a:cxnLst/>
              <a:rect l="l" t="t" r="r" b="b"/>
              <a:pathLst>
                <a:path w="3737" h="100" extrusionOk="0">
                  <a:moveTo>
                    <a:pt x="0" y="0"/>
                  </a:moveTo>
                  <a:lnTo>
                    <a:pt x="0" y="100"/>
                  </a:lnTo>
                  <a:lnTo>
                    <a:pt x="3737" y="100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74"/>
            <p:cNvSpPr/>
            <p:nvPr/>
          </p:nvSpPr>
          <p:spPr>
            <a:xfrm>
              <a:off x="3044575" y="2063150"/>
              <a:ext cx="93425" cy="2525"/>
            </a:xfrm>
            <a:custGeom>
              <a:avLst/>
              <a:gdLst/>
              <a:ahLst/>
              <a:cxnLst/>
              <a:rect l="l" t="t" r="r" b="b"/>
              <a:pathLst>
                <a:path w="3737" h="101" extrusionOk="0">
                  <a:moveTo>
                    <a:pt x="0" y="1"/>
                  </a:moveTo>
                  <a:lnTo>
                    <a:pt x="0" y="101"/>
                  </a:lnTo>
                  <a:lnTo>
                    <a:pt x="3737" y="101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74"/>
            <p:cNvSpPr/>
            <p:nvPr/>
          </p:nvSpPr>
          <p:spPr>
            <a:xfrm>
              <a:off x="3054875" y="2094075"/>
              <a:ext cx="21575" cy="18575"/>
            </a:xfrm>
            <a:custGeom>
              <a:avLst/>
              <a:gdLst/>
              <a:ahLst/>
              <a:cxnLst/>
              <a:rect l="l" t="t" r="r" b="b"/>
              <a:pathLst>
                <a:path w="863" h="743" extrusionOk="0">
                  <a:moveTo>
                    <a:pt x="500" y="1"/>
                  </a:moveTo>
                  <a:cubicBezTo>
                    <a:pt x="163" y="1"/>
                    <a:pt x="0" y="401"/>
                    <a:pt x="225" y="638"/>
                  </a:cubicBezTo>
                  <a:cubicBezTo>
                    <a:pt x="301" y="710"/>
                    <a:pt x="393" y="742"/>
                    <a:pt x="483" y="742"/>
                  </a:cubicBezTo>
                  <a:cubicBezTo>
                    <a:pt x="677" y="742"/>
                    <a:pt x="863" y="593"/>
                    <a:pt x="863" y="363"/>
                  </a:cubicBezTo>
                  <a:cubicBezTo>
                    <a:pt x="863" y="163"/>
                    <a:pt x="700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74"/>
            <p:cNvSpPr/>
            <p:nvPr/>
          </p:nvSpPr>
          <p:spPr>
            <a:xfrm>
              <a:off x="3113925" y="2094075"/>
              <a:ext cx="21900" cy="18475"/>
            </a:xfrm>
            <a:custGeom>
              <a:avLst/>
              <a:gdLst/>
              <a:ahLst/>
              <a:cxnLst/>
              <a:rect l="l" t="t" r="r" b="b"/>
              <a:pathLst>
                <a:path w="876" h="739" extrusionOk="0">
                  <a:moveTo>
                    <a:pt x="500" y="1"/>
                  </a:moveTo>
                  <a:cubicBezTo>
                    <a:pt x="175" y="1"/>
                    <a:pt x="0" y="401"/>
                    <a:pt x="238" y="626"/>
                  </a:cubicBezTo>
                  <a:cubicBezTo>
                    <a:pt x="315" y="703"/>
                    <a:pt x="410" y="738"/>
                    <a:pt x="503" y="738"/>
                  </a:cubicBezTo>
                  <a:cubicBezTo>
                    <a:pt x="694" y="738"/>
                    <a:pt x="875" y="590"/>
                    <a:pt x="875" y="363"/>
                  </a:cubicBezTo>
                  <a:cubicBezTo>
                    <a:pt x="875" y="163"/>
                    <a:pt x="713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74"/>
            <p:cNvSpPr/>
            <p:nvPr/>
          </p:nvSpPr>
          <p:spPr>
            <a:xfrm>
              <a:off x="3417900" y="2623300"/>
              <a:ext cx="47825" cy="44400"/>
            </a:xfrm>
            <a:custGeom>
              <a:avLst/>
              <a:gdLst/>
              <a:ahLst/>
              <a:cxnLst/>
              <a:rect l="l" t="t" r="r" b="b"/>
              <a:pathLst>
                <a:path w="1913" h="1776" extrusionOk="0">
                  <a:moveTo>
                    <a:pt x="957" y="0"/>
                  </a:moveTo>
                  <a:cubicBezTo>
                    <a:pt x="674" y="0"/>
                    <a:pt x="393" y="73"/>
                    <a:pt x="138" y="214"/>
                  </a:cubicBezTo>
                  <a:lnTo>
                    <a:pt x="263" y="426"/>
                  </a:lnTo>
                  <a:cubicBezTo>
                    <a:pt x="478" y="310"/>
                    <a:pt x="712" y="245"/>
                    <a:pt x="951" y="245"/>
                  </a:cubicBezTo>
                  <a:cubicBezTo>
                    <a:pt x="1046" y="245"/>
                    <a:pt x="1142" y="255"/>
                    <a:pt x="1238" y="276"/>
                  </a:cubicBezTo>
                  <a:cubicBezTo>
                    <a:pt x="1388" y="314"/>
                    <a:pt x="1525" y="414"/>
                    <a:pt x="1600" y="564"/>
                  </a:cubicBezTo>
                  <a:cubicBezTo>
                    <a:pt x="1675" y="714"/>
                    <a:pt x="1675" y="889"/>
                    <a:pt x="1600" y="1026"/>
                  </a:cubicBezTo>
                  <a:cubicBezTo>
                    <a:pt x="1417" y="1393"/>
                    <a:pt x="890" y="1536"/>
                    <a:pt x="430" y="1536"/>
                  </a:cubicBezTo>
                  <a:cubicBezTo>
                    <a:pt x="294" y="1536"/>
                    <a:pt x="164" y="1524"/>
                    <a:pt x="51" y="1501"/>
                  </a:cubicBezTo>
                  <a:lnTo>
                    <a:pt x="1" y="1738"/>
                  </a:lnTo>
                  <a:cubicBezTo>
                    <a:pt x="138" y="1763"/>
                    <a:pt x="288" y="1776"/>
                    <a:pt x="438" y="1776"/>
                  </a:cubicBezTo>
                  <a:cubicBezTo>
                    <a:pt x="963" y="1776"/>
                    <a:pt x="1588" y="1601"/>
                    <a:pt x="1813" y="1126"/>
                  </a:cubicBezTo>
                  <a:cubicBezTo>
                    <a:pt x="1913" y="914"/>
                    <a:pt x="1913" y="664"/>
                    <a:pt x="1813" y="451"/>
                  </a:cubicBezTo>
                  <a:cubicBezTo>
                    <a:pt x="1713" y="251"/>
                    <a:pt x="1525" y="101"/>
                    <a:pt x="1313" y="39"/>
                  </a:cubicBezTo>
                  <a:cubicBezTo>
                    <a:pt x="1195" y="13"/>
                    <a:pt x="1076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74"/>
            <p:cNvSpPr/>
            <p:nvPr/>
          </p:nvSpPr>
          <p:spPr>
            <a:xfrm>
              <a:off x="3339475" y="2613000"/>
              <a:ext cx="99375" cy="77525"/>
            </a:xfrm>
            <a:custGeom>
              <a:avLst/>
              <a:gdLst/>
              <a:ahLst/>
              <a:cxnLst/>
              <a:rect l="l" t="t" r="r" b="b"/>
              <a:pathLst>
                <a:path w="3975" h="3101" extrusionOk="0">
                  <a:moveTo>
                    <a:pt x="1" y="1"/>
                  </a:moveTo>
                  <a:lnTo>
                    <a:pt x="1" y="1113"/>
                  </a:lnTo>
                  <a:cubicBezTo>
                    <a:pt x="1" y="2213"/>
                    <a:pt x="888" y="3100"/>
                    <a:pt x="1988" y="3100"/>
                  </a:cubicBezTo>
                  <a:cubicBezTo>
                    <a:pt x="3088" y="3100"/>
                    <a:pt x="3975" y="2213"/>
                    <a:pt x="3975" y="1126"/>
                  </a:cubicBezTo>
                  <a:lnTo>
                    <a:pt x="39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8" name="Google Shape;2778;p74"/>
          <p:cNvGrpSpPr/>
          <p:nvPr/>
        </p:nvGrpSpPr>
        <p:grpSpPr>
          <a:xfrm>
            <a:off x="3240489" y="3225433"/>
            <a:ext cx="2581942" cy="1256335"/>
            <a:chOff x="3446952" y="3457647"/>
            <a:chExt cx="2104615" cy="1024074"/>
          </a:xfrm>
        </p:grpSpPr>
        <p:sp>
          <p:nvSpPr>
            <p:cNvPr id="2779" name="Google Shape;2779;p74"/>
            <p:cNvSpPr/>
            <p:nvPr/>
          </p:nvSpPr>
          <p:spPr>
            <a:xfrm>
              <a:off x="4068006" y="3581704"/>
              <a:ext cx="85523" cy="169691"/>
            </a:xfrm>
            <a:custGeom>
              <a:avLst/>
              <a:gdLst/>
              <a:ahLst/>
              <a:cxnLst/>
              <a:rect l="l" t="t" r="r" b="b"/>
              <a:pathLst>
                <a:path w="2337" h="4637" extrusionOk="0">
                  <a:moveTo>
                    <a:pt x="1787" y="0"/>
                  </a:moveTo>
                  <a:lnTo>
                    <a:pt x="0" y="4412"/>
                  </a:lnTo>
                  <a:lnTo>
                    <a:pt x="562" y="4637"/>
                  </a:lnTo>
                  <a:lnTo>
                    <a:pt x="2337" y="225"/>
                  </a:lnTo>
                  <a:lnTo>
                    <a:pt x="17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74"/>
            <p:cNvSpPr/>
            <p:nvPr/>
          </p:nvSpPr>
          <p:spPr>
            <a:xfrm>
              <a:off x="3966455" y="3699686"/>
              <a:ext cx="155529" cy="147807"/>
            </a:xfrm>
            <a:custGeom>
              <a:avLst/>
              <a:gdLst/>
              <a:ahLst/>
              <a:cxnLst/>
              <a:rect l="l" t="t" r="r" b="b"/>
              <a:pathLst>
                <a:path w="4250" h="4039" extrusionOk="0">
                  <a:moveTo>
                    <a:pt x="2850" y="1950"/>
                  </a:moveTo>
                  <a:cubicBezTo>
                    <a:pt x="2875" y="2350"/>
                    <a:pt x="2950" y="2737"/>
                    <a:pt x="3062" y="3100"/>
                  </a:cubicBezTo>
                  <a:lnTo>
                    <a:pt x="1875" y="2625"/>
                  </a:lnTo>
                  <a:cubicBezTo>
                    <a:pt x="2238" y="2462"/>
                    <a:pt x="2563" y="2225"/>
                    <a:pt x="2850" y="1950"/>
                  </a:cubicBezTo>
                  <a:close/>
                  <a:moveTo>
                    <a:pt x="3512" y="1"/>
                  </a:moveTo>
                  <a:lnTo>
                    <a:pt x="2887" y="950"/>
                  </a:lnTo>
                  <a:cubicBezTo>
                    <a:pt x="2463" y="1650"/>
                    <a:pt x="1763" y="2138"/>
                    <a:pt x="950" y="2300"/>
                  </a:cubicBezTo>
                  <a:lnTo>
                    <a:pt x="1" y="2512"/>
                  </a:lnTo>
                  <a:lnTo>
                    <a:pt x="2313" y="3450"/>
                  </a:lnTo>
                  <a:lnTo>
                    <a:pt x="3287" y="3850"/>
                  </a:lnTo>
                  <a:lnTo>
                    <a:pt x="3612" y="3975"/>
                  </a:lnTo>
                  <a:cubicBezTo>
                    <a:pt x="3687" y="4012"/>
                    <a:pt x="3775" y="4037"/>
                    <a:pt x="3862" y="4037"/>
                  </a:cubicBezTo>
                  <a:cubicBezTo>
                    <a:pt x="3872" y="4038"/>
                    <a:pt x="3881" y="4039"/>
                    <a:pt x="3891" y="4039"/>
                  </a:cubicBezTo>
                  <a:cubicBezTo>
                    <a:pt x="3991" y="4039"/>
                    <a:pt x="4078" y="3978"/>
                    <a:pt x="4112" y="3887"/>
                  </a:cubicBezTo>
                  <a:lnTo>
                    <a:pt x="4250" y="3650"/>
                  </a:lnTo>
                  <a:lnTo>
                    <a:pt x="4025" y="3500"/>
                  </a:lnTo>
                  <a:cubicBezTo>
                    <a:pt x="3612" y="3212"/>
                    <a:pt x="3387" y="2275"/>
                    <a:pt x="3450" y="1138"/>
                  </a:cubicBezTo>
                  <a:lnTo>
                    <a:pt x="3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74"/>
            <p:cNvSpPr/>
            <p:nvPr/>
          </p:nvSpPr>
          <p:spPr>
            <a:xfrm>
              <a:off x="3841629" y="3770571"/>
              <a:ext cx="326098" cy="339602"/>
            </a:xfrm>
            <a:custGeom>
              <a:avLst/>
              <a:gdLst/>
              <a:ahLst/>
              <a:cxnLst/>
              <a:rect l="l" t="t" r="r" b="b"/>
              <a:pathLst>
                <a:path w="8911" h="9280" extrusionOk="0">
                  <a:moveTo>
                    <a:pt x="5116" y="0"/>
                  </a:moveTo>
                  <a:cubicBezTo>
                    <a:pt x="3484" y="0"/>
                    <a:pt x="1788" y="1261"/>
                    <a:pt x="987" y="3237"/>
                  </a:cubicBezTo>
                  <a:cubicBezTo>
                    <a:pt x="0" y="5687"/>
                    <a:pt x="750" y="8298"/>
                    <a:pt x="2662" y="9061"/>
                  </a:cubicBezTo>
                  <a:cubicBezTo>
                    <a:pt x="3030" y="9209"/>
                    <a:pt x="3413" y="9279"/>
                    <a:pt x="3800" y="9279"/>
                  </a:cubicBezTo>
                  <a:cubicBezTo>
                    <a:pt x="5435" y="9279"/>
                    <a:pt x="7125" y="8018"/>
                    <a:pt x="7923" y="6036"/>
                  </a:cubicBezTo>
                  <a:cubicBezTo>
                    <a:pt x="8910" y="3600"/>
                    <a:pt x="8148" y="988"/>
                    <a:pt x="6236" y="213"/>
                  </a:cubicBezTo>
                  <a:cubicBezTo>
                    <a:pt x="5874" y="69"/>
                    <a:pt x="5497" y="0"/>
                    <a:pt x="5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74"/>
            <p:cNvSpPr/>
            <p:nvPr/>
          </p:nvSpPr>
          <p:spPr>
            <a:xfrm>
              <a:off x="4089487" y="3457647"/>
              <a:ext cx="125338" cy="217045"/>
            </a:xfrm>
            <a:custGeom>
              <a:avLst/>
              <a:gdLst/>
              <a:ahLst/>
              <a:cxnLst/>
              <a:rect l="l" t="t" r="r" b="b"/>
              <a:pathLst>
                <a:path w="3425" h="5931" extrusionOk="0">
                  <a:moveTo>
                    <a:pt x="2501" y="0"/>
                  </a:moveTo>
                  <a:cubicBezTo>
                    <a:pt x="2300" y="0"/>
                    <a:pt x="2109" y="122"/>
                    <a:pt x="2025" y="329"/>
                  </a:cubicBezTo>
                  <a:lnTo>
                    <a:pt x="100" y="5090"/>
                  </a:lnTo>
                  <a:cubicBezTo>
                    <a:pt x="0" y="5352"/>
                    <a:pt x="125" y="5652"/>
                    <a:pt x="388" y="5765"/>
                  </a:cubicBezTo>
                  <a:lnTo>
                    <a:pt x="713" y="5890"/>
                  </a:lnTo>
                  <a:cubicBezTo>
                    <a:pt x="781" y="5918"/>
                    <a:pt x="851" y="5931"/>
                    <a:pt x="919" y="5931"/>
                  </a:cubicBezTo>
                  <a:cubicBezTo>
                    <a:pt x="1125" y="5931"/>
                    <a:pt x="1315" y="5809"/>
                    <a:pt x="1400" y="5602"/>
                  </a:cubicBezTo>
                  <a:lnTo>
                    <a:pt x="3312" y="841"/>
                  </a:lnTo>
                  <a:cubicBezTo>
                    <a:pt x="3424" y="579"/>
                    <a:pt x="3299" y="279"/>
                    <a:pt x="3025" y="166"/>
                  </a:cubicBezTo>
                  <a:lnTo>
                    <a:pt x="2700" y="41"/>
                  </a:lnTo>
                  <a:cubicBezTo>
                    <a:pt x="2635" y="13"/>
                    <a:pt x="2567" y="0"/>
                    <a:pt x="2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74"/>
            <p:cNvSpPr/>
            <p:nvPr/>
          </p:nvSpPr>
          <p:spPr>
            <a:xfrm>
              <a:off x="3866770" y="3796846"/>
              <a:ext cx="276256" cy="287710"/>
            </a:xfrm>
            <a:custGeom>
              <a:avLst/>
              <a:gdLst/>
              <a:ahLst/>
              <a:cxnLst/>
              <a:rect l="l" t="t" r="r" b="b"/>
              <a:pathLst>
                <a:path w="7549" h="7862" extrusionOk="0">
                  <a:moveTo>
                    <a:pt x="4335" y="1"/>
                  </a:moveTo>
                  <a:cubicBezTo>
                    <a:pt x="2951" y="1"/>
                    <a:pt x="1516" y="1073"/>
                    <a:pt x="838" y="2744"/>
                  </a:cubicBezTo>
                  <a:cubicBezTo>
                    <a:pt x="0" y="4819"/>
                    <a:pt x="638" y="7018"/>
                    <a:pt x="2262" y="7680"/>
                  </a:cubicBezTo>
                  <a:cubicBezTo>
                    <a:pt x="2570" y="7803"/>
                    <a:pt x="2891" y="7862"/>
                    <a:pt x="3214" y="7862"/>
                  </a:cubicBezTo>
                  <a:cubicBezTo>
                    <a:pt x="4598" y="7862"/>
                    <a:pt x="6032" y="6790"/>
                    <a:pt x="6711" y="5118"/>
                  </a:cubicBezTo>
                  <a:cubicBezTo>
                    <a:pt x="7548" y="3044"/>
                    <a:pt x="6911" y="845"/>
                    <a:pt x="5287" y="182"/>
                  </a:cubicBezTo>
                  <a:cubicBezTo>
                    <a:pt x="4979" y="59"/>
                    <a:pt x="4658" y="1"/>
                    <a:pt x="4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74"/>
            <p:cNvSpPr/>
            <p:nvPr/>
          </p:nvSpPr>
          <p:spPr>
            <a:xfrm>
              <a:off x="3639479" y="3502585"/>
              <a:ext cx="322914" cy="255689"/>
            </a:xfrm>
            <a:custGeom>
              <a:avLst/>
              <a:gdLst/>
              <a:ahLst/>
              <a:cxnLst/>
              <a:rect l="l" t="t" r="r" b="b"/>
              <a:pathLst>
                <a:path w="8824" h="6987" extrusionOk="0">
                  <a:moveTo>
                    <a:pt x="1" y="1"/>
                  </a:moveTo>
                  <a:lnTo>
                    <a:pt x="1" y="6986"/>
                  </a:lnTo>
                  <a:lnTo>
                    <a:pt x="8823" y="6986"/>
                  </a:lnTo>
                  <a:lnTo>
                    <a:pt x="88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74"/>
            <p:cNvSpPr/>
            <p:nvPr/>
          </p:nvSpPr>
          <p:spPr>
            <a:xfrm>
              <a:off x="3621657" y="3627447"/>
              <a:ext cx="342566" cy="5526"/>
            </a:xfrm>
            <a:custGeom>
              <a:avLst/>
              <a:gdLst/>
              <a:ahLst/>
              <a:cxnLst/>
              <a:rect l="l" t="t" r="r" b="b"/>
              <a:pathLst>
                <a:path w="9361" h="151" extrusionOk="0">
                  <a:moveTo>
                    <a:pt x="0" y="0"/>
                  </a:moveTo>
                  <a:lnTo>
                    <a:pt x="0" y="100"/>
                  </a:lnTo>
                  <a:lnTo>
                    <a:pt x="9360" y="150"/>
                  </a:lnTo>
                  <a:lnTo>
                    <a:pt x="9360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74"/>
            <p:cNvSpPr/>
            <p:nvPr/>
          </p:nvSpPr>
          <p:spPr>
            <a:xfrm>
              <a:off x="3783992" y="3499841"/>
              <a:ext cx="3696" cy="266668"/>
            </a:xfrm>
            <a:custGeom>
              <a:avLst/>
              <a:gdLst/>
              <a:ahLst/>
              <a:cxnLst/>
              <a:rect l="l" t="t" r="r" b="b"/>
              <a:pathLst>
                <a:path w="101" h="7287" extrusionOk="0">
                  <a:moveTo>
                    <a:pt x="1" y="1"/>
                  </a:moveTo>
                  <a:lnTo>
                    <a:pt x="1" y="7286"/>
                  </a:lnTo>
                  <a:lnTo>
                    <a:pt x="101" y="7286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74"/>
            <p:cNvSpPr/>
            <p:nvPr/>
          </p:nvSpPr>
          <p:spPr>
            <a:xfrm>
              <a:off x="3768000" y="3622397"/>
              <a:ext cx="33411" cy="36156"/>
            </a:xfrm>
            <a:custGeom>
              <a:avLst/>
              <a:gdLst/>
              <a:ahLst/>
              <a:cxnLst/>
              <a:rect l="l" t="t" r="r" b="b"/>
              <a:pathLst>
                <a:path w="913" h="988" extrusionOk="0">
                  <a:moveTo>
                    <a:pt x="475" y="1"/>
                  </a:moveTo>
                  <a:lnTo>
                    <a:pt x="438" y="151"/>
                  </a:lnTo>
                  <a:cubicBezTo>
                    <a:pt x="350" y="438"/>
                    <a:pt x="200" y="700"/>
                    <a:pt x="0" y="925"/>
                  </a:cubicBezTo>
                  <a:lnTo>
                    <a:pt x="75" y="988"/>
                  </a:lnTo>
                  <a:cubicBezTo>
                    <a:pt x="263" y="800"/>
                    <a:pt x="400" y="563"/>
                    <a:pt x="488" y="313"/>
                  </a:cubicBezTo>
                  <a:cubicBezTo>
                    <a:pt x="588" y="526"/>
                    <a:pt x="700" y="725"/>
                    <a:pt x="837" y="913"/>
                  </a:cubicBezTo>
                  <a:cubicBezTo>
                    <a:pt x="850" y="938"/>
                    <a:pt x="862" y="950"/>
                    <a:pt x="887" y="963"/>
                  </a:cubicBezTo>
                  <a:lnTo>
                    <a:pt x="912" y="863"/>
                  </a:lnTo>
                  <a:cubicBezTo>
                    <a:pt x="750" y="650"/>
                    <a:pt x="625" y="401"/>
                    <a:pt x="525" y="151"/>
                  </a:cubicBezTo>
                  <a:lnTo>
                    <a:pt x="4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74"/>
            <p:cNvSpPr/>
            <p:nvPr/>
          </p:nvSpPr>
          <p:spPr>
            <a:xfrm>
              <a:off x="3784907" y="3587303"/>
              <a:ext cx="49879" cy="42450"/>
            </a:xfrm>
            <a:custGeom>
              <a:avLst/>
              <a:gdLst/>
              <a:ahLst/>
              <a:cxnLst/>
              <a:rect l="l" t="t" r="r" b="b"/>
              <a:pathLst>
                <a:path w="1363" h="1160" extrusionOk="0">
                  <a:moveTo>
                    <a:pt x="1014" y="106"/>
                  </a:moveTo>
                  <a:cubicBezTo>
                    <a:pt x="1062" y="106"/>
                    <a:pt x="1109" y="121"/>
                    <a:pt x="1150" y="160"/>
                  </a:cubicBezTo>
                  <a:cubicBezTo>
                    <a:pt x="1263" y="260"/>
                    <a:pt x="1175" y="447"/>
                    <a:pt x="1113" y="522"/>
                  </a:cubicBezTo>
                  <a:cubicBezTo>
                    <a:pt x="875" y="835"/>
                    <a:pt x="513" y="1022"/>
                    <a:pt x="126" y="1060"/>
                  </a:cubicBezTo>
                  <a:cubicBezTo>
                    <a:pt x="151" y="1010"/>
                    <a:pt x="188" y="960"/>
                    <a:pt x="238" y="885"/>
                  </a:cubicBezTo>
                  <a:cubicBezTo>
                    <a:pt x="263" y="860"/>
                    <a:pt x="275" y="847"/>
                    <a:pt x="275" y="835"/>
                  </a:cubicBezTo>
                  <a:cubicBezTo>
                    <a:pt x="325" y="772"/>
                    <a:pt x="363" y="722"/>
                    <a:pt x="413" y="635"/>
                  </a:cubicBezTo>
                  <a:cubicBezTo>
                    <a:pt x="475" y="547"/>
                    <a:pt x="538" y="460"/>
                    <a:pt x="600" y="385"/>
                  </a:cubicBezTo>
                  <a:cubicBezTo>
                    <a:pt x="613" y="360"/>
                    <a:pt x="638" y="335"/>
                    <a:pt x="663" y="310"/>
                  </a:cubicBezTo>
                  <a:cubicBezTo>
                    <a:pt x="701" y="262"/>
                    <a:pt x="862" y="106"/>
                    <a:pt x="1014" y="106"/>
                  </a:cubicBezTo>
                  <a:close/>
                  <a:moveTo>
                    <a:pt x="1021" y="0"/>
                  </a:moveTo>
                  <a:cubicBezTo>
                    <a:pt x="870" y="0"/>
                    <a:pt x="708" y="106"/>
                    <a:pt x="588" y="235"/>
                  </a:cubicBezTo>
                  <a:cubicBezTo>
                    <a:pt x="563" y="260"/>
                    <a:pt x="538" y="285"/>
                    <a:pt x="513" y="310"/>
                  </a:cubicBezTo>
                  <a:cubicBezTo>
                    <a:pt x="450" y="397"/>
                    <a:pt x="375" y="497"/>
                    <a:pt x="325" y="572"/>
                  </a:cubicBezTo>
                  <a:cubicBezTo>
                    <a:pt x="288" y="635"/>
                    <a:pt x="238" y="697"/>
                    <a:pt x="188" y="760"/>
                  </a:cubicBezTo>
                  <a:cubicBezTo>
                    <a:pt x="188" y="772"/>
                    <a:pt x="175" y="797"/>
                    <a:pt x="151" y="822"/>
                  </a:cubicBezTo>
                  <a:cubicBezTo>
                    <a:pt x="113" y="910"/>
                    <a:pt x="51" y="985"/>
                    <a:pt x="1" y="1047"/>
                  </a:cubicBezTo>
                  <a:lnTo>
                    <a:pt x="13" y="1047"/>
                  </a:lnTo>
                  <a:lnTo>
                    <a:pt x="1" y="1147"/>
                  </a:lnTo>
                  <a:cubicBezTo>
                    <a:pt x="38" y="1147"/>
                    <a:pt x="88" y="1160"/>
                    <a:pt x="138" y="1160"/>
                  </a:cubicBezTo>
                  <a:cubicBezTo>
                    <a:pt x="550" y="1122"/>
                    <a:pt x="938" y="910"/>
                    <a:pt x="1188" y="585"/>
                  </a:cubicBezTo>
                  <a:cubicBezTo>
                    <a:pt x="1300" y="435"/>
                    <a:pt x="1363" y="210"/>
                    <a:pt x="1213" y="72"/>
                  </a:cubicBezTo>
                  <a:cubicBezTo>
                    <a:pt x="1154" y="22"/>
                    <a:pt x="1089" y="0"/>
                    <a:pt x="10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74"/>
            <p:cNvSpPr/>
            <p:nvPr/>
          </p:nvSpPr>
          <p:spPr>
            <a:xfrm>
              <a:off x="3740554" y="3580825"/>
              <a:ext cx="48049" cy="50318"/>
            </a:xfrm>
            <a:custGeom>
              <a:avLst/>
              <a:gdLst/>
              <a:ahLst/>
              <a:cxnLst/>
              <a:rect l="l" t="t" r="r" b="b"/>
              <a:pathLst>
                <a:path w="1313" h="1375" extrusionOk="0">
                  <a:moveTo>
                    <a:pt x="388" y="99"/>
                  </a:moveTo>
                  <a:cubicBezTo>
                    <a:pt x="475" y="99"/>
                    <a:pt x="563" y="124"/>
                    <a:pt x="625" y="187"/>
                  </a:cubicBezTo>
                  <a:cubicBezTo>
                    <a:pt x="738" y="287"/>
                    <a:pt x="825" y="412"/>
                    <a:pt x="875" y="562"/>
                  </a:cubicBezTo>
                  <a:cubicBezTo>
                    <a:pt x="900" y="624"/>
                    <a:pt x="938" y="699"/>
                    <a:pt x="975" y="762"/>
                  </a:cubicBezTo>
                  <a:cubicBezTo>
                    <a:pt x="1063" y="924"/>
                    <a:pt x="1138" y="1087"/>
                    <a:pt x="1188" y="1262"/>
                  </a:cubicBezTo>
                  <a:cubicBezTo>
                    <a:pt x="1113" y="1237"/>
                    <a:pt x="1038" y="1199"/>
                    <a:pt x="963" y="1162"/>
                  </a:cubicBezTo>
                  <a:cubicBezTo>
                    <a:pt x="938" y="1149"/>
                    <a:pt x="900" y="1137"/>
                    <a:pt x="863" y="1124"/>
                  </a:cubicBezTo>
                  <a:cubicBezTo>
                    <a:pt x="613" y="1012"/>
                    <a:pt x="313" y="849"/>
                    <a:pt x="188" y="574"/>
                  </a:cubicBezTo>
                  <a:cubicBezTo>
                    <a:pt x="100" y="437"/>
                    <a:pt x="125" y="249"/>
                    <a:pt x="250" y="137"/>
                  </a:cubicBezTo>
                  <a:cubicBezTo>
                    <a:pt x="288" y="112"/>
                    <a:pt x="338" y="99"/>
                    <a:pt x="388" y="99"/>
                  </a:cubicBezTo>
                  <a:close/>
                  <a:moveTo>
                    <a:pt x="404" y="0"/>
                  </a:moveTo>
                  <a:cubicBezTo>
                    <a:pt x="330" y="0"/>
                    <a:pt x="256" y="20"/>
                    <a:pt x="188" y="62"/>
                  </a:cubicBezTo>
                  <a:cubicBezTo>
                    <a:pt x="38" y="199"/>
                    <a:pt x="0" y="437"/>
                    <a:pt x="100" y="624"/>
                  </a:cubicBezTo>
                  <a:cubicBezTo>
                    <a:pt x="238" y="924"/>
                    <a:pt x="563" y="1099"/>
                    <a:pt x="825" y="1212"/>
                  </a:cubicBezTo>
                  <a:cubicBezTo>
                    <a:pt x="850" y="1224"/>
                    <a:pt x="888" y="1237"/>
                    <a:pt x="925" y="1249"/>
                  </a:cubicBezTo>
                  <a:cubicBezTo>
                    <a:pt x="1025" y="1312"/>
                    <a:pt x="1125" y="1362"/>
                    <a:pt x="1238" y="1374"/>
                  </a:cubicBezTo>
                  <a:lnTo>
                    <a:pt x="1263" y="1362"/>
                  </a:lnTo>
                  <a:lnTo>
                    <a:pt x="1313" y="1362"/>
                  </a:lnTo>
                  <a:lnTo>
                    <a:pt x="1300" y="1312"/>
                  </a:lnTo>
                  <a:cubicBezTo>
                    <a:pt x="1250" y="1099"/>
                    <a:pt x="1175" y="899"/>
                    <a:pt x="1063" y="712"/>
                  </a:cubicBezTo>
                  <a:cubicBezTo>
                    <a:pt x="1038" y="649"/>
                    <a:pt x="1000" y="587"/>
                    <a:pt x="963" y="512"/>
                  </a:cubicBezTo>
                  <a:cubicBezTo>
                    <a:pt x="913" y="362"/>
                    <a:pt x="813" y="224"/>
                    <a:pt x="688" y="112"/>
                  </a:cubicBezTo>
                  <a:cubicBezTo>
                    <a:pt x="608" y="39"/>
                    <a:pt x="506" y="0"/>
                    <a:pt x="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74"/>
            <p:cNvSpPr/>
            <p:nvPr/>
          </p:nvSpPr>
          <p:spPr>
            <a:xfrm>
              <a:off x="4855494" y="4007011"/>
              <a:ext cx="201236" cy="201236"/>
            </a:xfrm>
            <a:custGeom>
              <a:avLst/>
              <a:gdLst/>
              <a:ahLst/>
              <a:cxnLst/>
              <a:rect l="l" t="t" r="r" b="b"/>
              <a:pathLst>
                <a:path w="5499" h="5499" extrusionOk="0">
                  <a:moveTo>
                    <a:pt x="2162" y="0"/>
                  </a:moveTo>
                  <a:lnTo>
                    <a:pt x="2112" y="1500"/>
                  </a:lnTo>
                  <a:lnTo>
                    <a:pt x="863" y="663"/>
                  </a:lnTo>
                  <a:lnTo>
                    <a:pt x="1575" y="1987"/>
                  </a:lnTo>
                  <a:lnTo>
                    <a:pt x="75" y="1887"/>
                  </a:lnTo>
                  <a:lnTo>
                    <a:pt x="1350" y="2675"/>
                  </a:lnTo>
                  <a:lnTo>
                    <a:pt x="0" y="3337"/>
                  </a:lnTo>
                  <a:lnTo>
                    <a:pt x="1500" y="3387"/>
                  </a:lnTo>
                  <a:lnTo>
                    <a:pt x="663" y="4637"/>
                  </a:lnTo>
                  <a:lnTo>
                    <a:pt x="1987" y="3937"/>
                  </a:lnTo>
                  <a:lnTo>
                    <a:pt x="1887" y="5424"/>
                  </a:lnTo>
                  <a:lnTo>
                    <a:pt x="2675" y="4162"/>
                  </a:lnTo>
                  <a:lnTo>
                    <a:pt x="3337" y="5499"/>
                  </a:lnTo>
                  <a:lnTo>
                    <a:pt x="3387" y="4012"/>
                  </a:lnTo>
                  <a:lnTo>
                    <a:pt x="4637" y="4849"/>
                  </a:lnTo>
                  <a:lnTo>
                    <a:pt x="4637" y="4849"/>
                  </a:lnTo>
                  <a:lnTo>
                    <a:pt x="3924" y="3524"/>
                  </a:lnTo>
                  <a:lnTo>
                    <a:pt x="5424" y="3624"/>
                  </a:lnTo>
                  <a:lnTo>
                    <a:pt x="5424" y="3624"/>
                  </a:lnTo>
                  <a:lnTo>
                    <a:pt x="4149" y="2825"/>
                  </a:lnTo>
                  <a:lnTo>
                    <a:pt x="5499" y="2175"/>
                  </a:lnTo>
                  <a:lnTo>
                    <a:pt x="3999" y="2112"/>
                  </a:lnTo>
                  <a:lnTo>
                    <a:pt x="4837" y="875"/>
                  </a:lnTo>
                  <a:lnTo>
                    <a:pt x="3512" y="1575"/>
                  </a:lnTo>
                  <a:lnTo>
                    <a:pt x="3612" y="75"/>
                  </a:lnTo>
                  <a:lnTo>
                    <a:pt x="2825" y="1350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74"/>
            <p:cNvSpPr/>
            <p:nvPr/>
          </p:nvSpPr>
          <p:spPr>
            <a:xfrm>
              <a:off x="4948204" y="4072714"/>
              <a:ext cx="11930" cy="67737"/>
            </a:xfrm>
            <a:custGeom>
              <a:avLst/>
              <a:gdLst/>
              <a:ahLst/>
              <a:cxnLst/>
              <a:rect l="l" t="t" r="r" b="b"/>
              <a:pathLst>
                <a:path w="326" h="1851" extrusionOk="0">
                  <a:moveTo>
                    <a:pt x="38" y="1"/>
                  </a:moveTo>
                  <a:lnTo>
                    <a:pt x="75" y="1313"/>
                  </a:lnTo>
                  <a:lnTo>
                    <a:pt x="250" y="1313"/>
                  </a:lnTo>
                  <a:lnTo>
                    <a:pt x="300" y="1"/>
                  </a:lnTo>
                  <a:close/>
                  <a:moveTo>
                    <a:pt x="163" y="1525"/>
                  </a:moveTo>
                  <a:cubicBezTo>
                    <a:pt x="63" y="1525"/>
                    <a:pt x="0" y="1613"/>
                    <a:pt x="0" y="1700"/>
                  </a:cubicBezTo>
                  <a:cubicBezTo>
                    <a:pt x="0" y="1800"/>
                    <a:pt x="78" y="1850"/>
                    <a:pt x="156" y="1850"/>
                  </a:cubicBezTo>
                  <a:cubicBezTo>
                    <a:pt x="235" y="1850"/>
                    <a:pt x="313" y="1800"/>
                    <a:pt x="313" y="1700"/>
                  </a:cubicBezTo>
                  <a:cubicBezTo>
                    <a:pt x="325" y="1613"/>
                    <a:pt x="250" y="1525"/>
                    <a:pt x="163" y="15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74"/>
            <p:cNvSpPr/>
            <p:nvPr/>
          </p:nvSpPr>
          <p:spPr>
            <a:xfrm>
              <a:off x="5036127" y="3792967"/>
              <a:ext cx="267107" cy="267107"/>
            </a:xfrm>
            <a:custGeom>
              <a:avLst/>
              <a:gdLst/>
              <a:ahLst/>
              <a:cxnLst/>
              <a:rect l="l" t="t" r="r" b="b"/>
              <a:pathLst>
                <a:path w="7299" h="7299" extrusionOk="0">
                  <a:moveTo>
                    <a:pt x="2875" y="1"/>
                  </a:moveTo>
                  <a:lnTo>
                    <a:pt x="2812" y="1988"/>
                  </a:lnTo>
                  <a:lnTo>
                    <a:pt x="1163" y="876"/>
                  </a:lnTo>
                  <a:lnTo>
                    <a:pt x="1163" y="876"/>
                  </a:lnTo>
                  <a:lnTo>
                    <a:pt x="2088" y="2638"/>
                  </a:lnTo>
                  <a:lnTo>
                    <a:pt x="101" y="2500"/>
                  </a:lnTo>
                  <a:lnTo>
                    <a:pt x="1788" y="3550"/>
                  </a:lnTo>
                  <a:lnTo>
                    <a:pt x="1" y="4425"/>
                  </a:lnTo>
                  <a:lnTo>
                    <a:pt x="1988" y="4500"/>
                  </a:lnTo>
                  <a:lnTo>
                    <a:pt x="875" y="6149"/>
                  </a:lnTo>
                  <a:lnTo>
                    <a:pt x="875" y="6149"/>
                  </a:lnTo>
                  <a:lnTo>
                    <a:pt x="2637" y="5212"/>
                  </a:lnTo>
                  <a:lnTo>
                    <a:pt x="2500" y="7199"/>
                  </a:lnTo>
                  <a:lnTo>
                    <a:pt x="3550" y="5512"/>
                  </a:lnTo>
                  <a:lnTo>
                    <a:pt x="4424" y="7299"/>
                  </a:lnTo>
                  <a:lnTo>
                    <a:pt x="4499" y="5312"/>
                  </a:lnTo>
                  <a:lnTo>
                    <a:pt x="6149" y="6424"/>
                  </a:lnTo>
                  <a:lnTo>
                    <a:pt x="5212" y="4662"/>
                  </a:lnTo>
                  <a:lnTo>
                    <a:pt x="7199" y="4800"/>
                  </a:lnTo>
                  <a:lnTo>
                    <a:pt x="5512" y="3750"/>
                  </a:lnTo>
                  <a:lnTo>
                    <a:pt x="7299" y="2875"/>
                  </a:lnTo>
                  <a:lnTo>
                    <a:pt x="5312" y="2800"/>
                  </a:lnTo>
                  <a:lnTo>
                    <a:pt x="6424" y="1151"/>
                  </a:lnTo>
                  <a:lnTo>
                    <a:pt x="4674" y="2088"/>
                  </a:lnTo>
                  <a:lnTo>
                    <a:pt x="4812" y="101"/>
                  </a:lnTo>
                  <a:lnTo>
                    <a:pt x="3750" y="1788"/>
                  </a:lnTo>
                  <a:lnTo>
                    <a:pt x="28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74"/>
            <p:cNvSpPr/>
            <p:nvPr/>
          </p:nvSpPr>
          <p:spPr>
            <a:xfrm>
              <a:off x="5157198" y="3878358"/>
              <a:ext cx="19249" cy="90609"/>
            </a:xfrm>
            <a:custGeom>
              <a:avLst/>
              <a:gdLst/>
              <a:ahLst/>
              <a:cxnLst/>
              <a:rect l="l" t="t" r="r" b="b"/>
              <a:pathLst>
                <a:path w="526" h="2476" extrusionOk="0">
                  <a:moveTo>
                    <a:pt x="50" y="1"/>
                  </a:moveTo>
                  <a:lnTo>
                    <a:pt x="100" y="1738"/>
                  </a:lnTo>
                  <a:lnTo>
                    <a:pt x="350" y="1738"/>
                  </a:lnTo>
                  <a:lnTo>
                    <a:pt x="400" y="1"/>
                  </a:lnTo>
                  <a:close/>
                  <a:moveTo>
                    <a:pt x="225" y="2025"/>
                  </a:moveTo>
                  <a:cubicBezTo>
                    <a:pt x="100" y="2025"/>
                    <a:pt x="0" y="2125"/>
                    <a:pt x="13" y="2250"/>
                  </a:cubicBezTo>
                  <a:cubicBezTo>
                    <a:pt x="0" y="2375"/>
                    <a:pt x="100" y="2475"/>
                    <a:pt x="225" y="2475"/>
                  </a:cubicBezTo>
                  <a:cubicBezTo>
                    <a:pt x="525" y="2475"/>
                    <a:pt x="525" y="2025"/>
                    <a:pt x="225" y="20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74"/>
            <p:cNvSpPr/>
            <p:nvPr/>
          </p:nvSpPr>
          <p:spPr>
            <a:xfrm>
              <a:off x="4859593" y="3704260"/>
              <a:ext cx="191648" cy="191648"/>
            </a:xfrm>
            <a:custGeom>
              <a:avLst/>
              <a:gdLst/>
              <a:ahLst/>
              <a:cxnLst/>
              <a:rect l="l" t="t" r="r" b="b"/>
              <a:pathLst>
                <a:path w="5237" h="5237" extrusionOk="0">
                  <a:moveTo>
                    <a:pt x="2063" y="1"/>
                  </a:moveTo>
                  <a:lnTo>
                    <a:pt x="2013" y="1425"/>
                  </a:lnTo>
                  <a:lnTo>
                    <a:pt x="826" y="625"/>
                  </a:lnTo>
                  <a:lnTo>
                    <a:pt x="1500" y="1888"/>
                  </a:lnTo>
                  <a:lnTo>
                    <a:pt x="76" y="1788"/>
                  </a:lnTo>
                  <a:lnTo>
                    <a:pt x="1288" y="2550"/>
                  </a:lnTo>
                  <a:lnTo>
                    <a:pt x="1" y="3175"/>
                  </a:lnTo>
                  <a:lnTo>
                    <a:pt x="1425" y="3225"/>
                  </a:lnTo>
                  <a:lnTo>
                    <a:pt x="638" y="4412"/>
                  </a:lnTo>
                  <a:lnTo>
                    <a:pt x="1888" y="3737"/>
                  </a:lnTo>
                  <a:lnTo>
                    <a:pt x="1788" y="5162"/>
                  </a:lnTo>
                  <a:lnTo>
                    <a:pt x="2550" y="3949"/>
                  </a:lnTo>
                  <a:lnTo>
                    <a:pt x="3175" y="5237"/>
                  </a:lnTo>
                  <a:lnTo>
                    <a:pt x="3225" y="3812"/>
                  </a:lnTo>
                  <a:lnTo>
                    <a:pt x="4412" y="4612"/>
                  </a:lnTo>
                  <a:lnTo>
                    <a:pt x="3737" y="3350"/>
                  </a:lnTo>
                  <a:lnTo>
                    <a:pt x="5162" y="3450"/>
                  </a:lnTo>
                  <a:lnTo>
                    <a:pt x="3950" y="2687"/>
                  </a:lnTo>
                  <a:lnTo>
                    <a:pt x="5237" y="2062"/>
                  </a:lnTo>
                  <a:lnTo>
                    <a:pt x="3812" y="2013"/>
                  </a:lnTo>
                  <a:lnTo>
                    <a:pt x="4612" y="825"/>
                  </a:lnTo>
                  <a:lnTo>
                    <a:pt x="3350" y="1500"/>
                  </a:lnTo>
                  <a:lnTo>
                    <a:pt x="3350" y="1500"/>
                  </a:lnTo>
                  <a:lnTo>
                    <a:pt x="3450" y="76"/>
                  </a:lnTo>
                  <a:lnTo>
                    <a:pt x="2688" y="1288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74"/>
            <p:cNvSpPr/>
            <p:nvPr/>
          </p:nvSpPr>
          <p:spPr>
            <a:xfrm>
              <a:off x="4948204" y="3767255"/>
              <a:ext cx="11454" cy="64517"/>
            </a:xfrm>
            <a:custGeom>
              <a:avLst/>
              <a:gdLst/>
              <a:ahLst/>
              <a:cxnLst/>
              <a:rect l="l" t="t" r="r" b="b"/>
              <a:pathLst>
                <a:path w="313" h="1763" extrusionOk="0">
                  <a:moveTo>
                    <a:pt x="25" y="0"/>
                  </a:moveTo>
                  <a:lnTo>
                    <a:pt x="63" y="1237"/>
                  </a:lnTo>
                  <a:lnTo>
                    <a:pt x="238" y="1237"/>
                  </a:lnTo>
                  <a:lnTo>
                    <a:pt x="275" y="0"/>
                  </a:lnTo>
                  <a:close/>
                  <a:moveTo>
                    <a:pt x="163" y="1450"/>
                  </a:moveTo>
                  <a:cubicBezTo>
                    <a:pt x="75" y="1450"/>
                    <a:pt x="0" y="1525"/>
                    <a:pt x="0" y="1612"/>
                  </a:cubicBezTo>
                  <a:cubicBezTo>
                    <a:pt x="0" y="1700"/>
                    <a:pt x="75" y="1762"/>
                    <a:pt x="163" y="1762"/>
                  </a:cubicBezTo>
                  <a:cubicBezTo>
                    <a:pt x="250" y="1762"/>
                    <a:pt x="313" y="1700"/>
                    <a:pt x="313" y="1612"/>
                  </a:cubicBezTo>
                  <a:cubicBezTo>
                    <a:pt x="313" y="1525"/>
                    <a:pt x="250" y="1450"/>
                    <a:pt x="163" y="14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74"/>
            <p:cNvSpPr/>
            <p:nvPr/>
          </p:nvSpPr>
          <p:spPr>
            <a:xfrm>
              <a:off x="3974689" y="3964012"/>
              <a:ext cx="312851" cy="510390"/>
            </a:xfrm>
            <a:custGeom>
              <a:avLst/>
              <a:gdLst/>
              <a:ahLst/>
              <a:cxnLst/>
              <a:rect l="l" t="t" r="r" b="b"/>
              <a:pathLst>
                <a:path w="8549" h="13947" extrusionOk="0">
                  <a:moveTo>
                    <a:pt x="6061" y="1"/>
                  </a:moveTo>
                  <a:cubicBezTo>
                    <a:pt x="4736" y="1"/>
                    <a:pt x="3671" y="1133"/>
                    <a:pt x="3200" y="2350"/>
                  </a:cubicBezTo>
                  <a:cubicBezTo>
                    <a:pt x="2225" y="4887"/>
                    <a:pt x="1350" y="7461"/>
                    <a:pt x="588" y="10073"/>
                  </a:cubicBezTo>
                  <a:cubicBezTo>
                    <a:pt x="276" y="11148"/>
                    <a:pt x="1" y="12385"/>
                    <a:pt x="638" y="13310"/>
                  </a:cubicBezTo>
                  <a:cubicBezTo>
                    <a:pt x="825" y="13584"/>
                    <a:pt x="1088" y="13809"/>
                    <a:pt x="1388" y="13947"/>
                  </a:cubicBezTo>
                  <a:lnTo>
                    <a:pt x="3675" y="13947"/>
                  </a:lnTo>
                  <a:cubicBezTo>
                    <a:pt x="3875" y="13859"/>
                    <a:pt x="4075" y="13759"/>
                    <a:pt x="4250" y="13634"/>
                  </a:cubicBezTo>
                  <a:cubicBezTo>
                    <a:pt x="5349" y="12847"/>
                    <a:pt x="5949" y="11560"/>
                    <a:pt x="6461" y="10310"/>
                  </a:cubicBezTo>
                  <a:cubicBezTo>
                    <a:pt x="7311" y="8211"/>
                    <a:pt x="8074" y="6049"/>
                    <a:pt x="8373" y="3800"/>
                  </a:cubicBezTo>
                  <a:cubicBezTo>
                    <a:pt x="8548" y="2487"/>
                    <a:pt x="8398" y="850"/>
                    <a:pt x="7199" y="276"/>
                  </a:cubicBezTo>
                  <a:cubicBezTo>
                    <a:pt x="6805" y="85"/>
                    <a:pt x="6423" y="1"/>
                    <a:pt x="60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74"/>
            <p:cNvSpPr/>
            <p:nvPr/>
          </p:nvSpPr>
          <p:spPr>
            <a:xfrm>
              <a:off x="3973774" y="3962292"/>
              <a:ext cx="317425" cy="513940"/>
            </a:xfrm>
            <a:custGeom>
              <a:avLst/>
              <a:gdLst/>
              <a:ahLst/>
              <a:cxnLst/>
              <a:rect l="l" t="t" r="r" b="b"/>
              <a:pathLst>
                <a:path w="8674" h="14044" extrusionOk="0">
                  <a:moveTo>
                    <a:pt x="6110" y="96"/>
                  </a:moveTo>
                  <a:cubicBezTo>
                    <a:pt x="6489" y="96"/>
                    <a:pt x="6868" y="185"/>
                    <a:pt x="7211" y="360"/>
                  </a:cubicBezTo>
                  <a:cubicBezTo>
                    <a:pt x="8573" y="1022"/>
                    <a:pt x="8461" y="3009"/>
                    <a:pt x="8348" y="3834"/>
                  </a:cubicBezTo>
                  <a:cubicBezTo>
                    <a:pt x="8036" y="6221"/>
                    <a:pt x="7211" y="8470"/>
                    <a:pt x="6437" y="10345"/>
                  </a:cubicBezTo>
                  <a:cubicBezTo>
                    <a:pt x="5937" y="11582"/>
                    <a:pt x="5349" y="12869"/>
                    <a:pt x="4250" y="13644"/>
                  </a:cubicBezTo>
                  <a:cubicBezTo>
                    <a:pt x="4087" y="13756"/>
                    <a:pt x="3887" y="13856"/>
                    <a:pt x="3700" y="13944"/>
                  </a:cubicBezTo>
                  <a:lnTo>
                    <a:pt x="1425" y="13944"/>
                  </a:lnTo>
                  <a:cubicBezTo>
                    <a:pt x="1138" y="13806"/>
                    <a:pt x="888" y="13594"/>
                    <a:pt x="713" y="13332"/>
                  </a:cubicBezTo>
                  <a:cubicBezTo>
                    <a:pt x="101" y="12457"/>
                    <a:pt x="326" y="11282"/>
                    <a:pt x="663" y="10132"/>
                  </a:cubicBezTo>
                  <a:cubicBezTo>
                    <a:pt x="1388" y="7646"/>
                    <a:pt x="2250" y="5121"/>
                    <a:pt x="3275" y="2422"/>
                  </a:cubicBezTo>
                  <a:cubicBezTo>
                    <a:pt x="3675" y="1397"/>
                    <a:pt x="4400" y="597"/>
                    <a:pt x="5237" y="260"/>
                  </a:cubicBezTo>
                  <a:cubicBezTo>
                    <a:pt x="5517" y="150"/>
                    <a:pt x="5813" y="96"/>
                    <a:pt x="6110" y="96"/>
                  </a:cubicBezTo>
                  <a:close/>
                  <a:moveTo>
                    <a:pt x="6102" y="0"/>
                  </a:moveTo>
                  <a:cubicBezTo>
                    <a:pt x="5796" y="0"/>
                    <a:pt x="5489" y="58"/>
                    <a:pt x="5199" y="173"/>
                  </a:cubicBezTo>
                  <a:cubicBezTo>
                    <a:pt x="4337" y="523"/>
                    <a:pt x="3587" y="1347"/>
                    <a:pt x="3187" y="2397"/>
                  </a:cubicBezTo>
                  <a:cubicBezTo>
                    <a:pt x="2150" y="5096"/>
                    <a:pt x="1288" y="7621"/>
                    <a:pt x="563" y="10120"/>
                  </a:cubicBezTo>
                  <a:cubicBezTo>
                    <a:pt x="226" y="11282"/>
                    <a:pt x="1" y="12482"/>
                    <a:pt x="626" y="13394"/>
                  </a:cubicBezTo>
                  <a:cubicBezTo>
                    <a:pt x="813" y="13669"/>
                    <a:pt x="1088" y="13894"/>
                    <a:pt x="1388" y="14044"/>
                  </a:cubicBezTo>
                  <a:lnTo>
                    <a:pt x="3725" y="14044"/>
                  </a:lnTo>
                  <a:cubicBezTo>
                    <a:pt x="3925" y="13956"/>
                    <a:pt x="4125" y="13856"/>
                    <a:pt x="4312" y="13731"/>
                  </a:cubicBezTo>
                  <a:cubicBezTo>
                    <a:pt x="5424" y="12944"/>
                    <a:pt x="6024" y="11645"/>
                    <a:pt x="6536" y="10395"/>
                  </a:cubicBezTo>
                  <a:cubicBezTo>
                    <a:pt x="7299" y="8508"/>
                    <a:pt x="8136" y="6258"/>
                    <a:pt x="8448" y="3859"/>
                  </a:cubicBezTo>
                  <a:cubicBezTo>
                    <a:pt x="8561" y="3009"/>
                    <a:pt x="8673" y="972"/>
                    <a:pt x="7249" y="285"/>
                  </a:cubicBezTo>
                  <a:cubicBezTo>
                    <a:pt x="6890" y="95"/>
                    <a:pt x="6496" y="0"/>
                    <a:pt x="6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74"/>
            <p:cNvSpPr/>
            <p:nvPr/>
          </p:nvSpPr>
          <p:spPr>
            <a:xfrm>
              <a:off x="4057942" y="3767204"/>
              <a:ext cx="718470" cy="707198"/>
            </a:xfrm>
            <a:custGeom>
              <a:avLst/>
              <a:gdLst/>
              <a:ahLst/>
              <a:cxnLst/>
              <a:rect l="l" t="t" r="r" b="b"/>
              <a:pathLst>
                <a:path w="19633" h="19325" extrusionOk="0">
                  <a:moveTo>
                    <a:pt x="11897" y="0"/>
                  </a:moveTo>
                  <a:cubicBezTo>
                    <a:pt x="8175" y="0"/>
                    <a:pt x="4625" y="1725"/>
                    <a:pt x="2312" y="4716"/>
                  </a:cubicBezTo>
                  <a:cubicBezTo>
                    <a:pt x="1725" y="5479"/>
                    <a:pt x="1237" y="6303"/>
                    <a:pt x="862" y="7191"/>
                  </a:cubicBezTo>
                  <a:cubicBezTo>
                    <a:pt x="762" y="7428"/>
                    <a:pt x="0" y="8940"/>
                    <a:pt x="300" y="9153"/>
                  </a:cubicBezTo>
                  <a:cubicBezTo>
                    <a:pt x="1787" y="10227"/>
                    <a:pt x="3262" y="11402"/>
                    <a:pt x="4986" y="12064"/>
                  </a:cubicBezTo>
                  <a:cubicBezTo>
                    <a:pt x="5049" y="12089"/>
                    <a:pt x="4711" y="13351"/>
                    <a:pt x="4686" y="13464"/>
                  </a:cubicBezTo>
                  <a:cubicBezTo>
                    <a:pt x="4574" y="13939"/>
                    <a:pt x="4461" y="14401"/>
                    <a:pt x="4374" y="14876"/>
                  </a:cubicBezTo>
                  <a:cubicBezTo>
                    <a:pt x="4186" y="15813"/>
                    <a:pt x="4037" y="16763"/>
                    <a:pt x="3874" y="17700"/>
                  </a:cubicBezTo>
                  <a:cubicBezTo>
                    <a:pt x="3787" y="18225"/>
                    <a:pt x="3687" y="18750"/>
                    <a:pt x="3599" y="19287"/>
                  </a:cubicBezTo>
                  <a:cubicBezTo>
                    <a:pt x="3599" y="19300"/>
                    <a:pt x="3624" y="19312"/>
                    <a:pt x="3674" y="19325"/>
                  </a:cubicBezTo>
                  <a:lnTo>
                    <a:pt x="17358" y="19325"/>
                  </a:lnTo>
                  <a:cubicBezTo>
                    <a:pt x="17620" y="19125"/>
                    <a:pt x="17845" y="18875"/>
                    <a:pt x="18008" y="18588"/>
                  </a:cubicBezTo>
                  <a:cubicBezTo>
                    <a:pt x="18270" y="18100"/>
                    <a:pt x="18458" y="17563"/>
                    <a:pt x="18558" y="17013"/>
                  </a:cubicBezTo>
                  <a:cubicBezTo>
                    <a:pt x="19295" y="13839"/>
                    <a:pt x="19632" y="10577"/>
                    <a:pt x="19545" y="7303"/>
                  </a:cubicBezTo>
                  <a:cubicBezTo>
                    <a:pt x="19545" y="6541"/>
                    <a:pt x="19470" y="5779"/>
                    <a:pt x="19295" y="5029"/>
                  </a:cubicBezTo>
                  <a:cubicBezTo>
                    <a:pt x="19033" y="3942"/>
                    <a:pt x="18458" y="2979"/>
                    <a:pt x="17870" y="2042"/>
                  </a:cubicBezTo>
                  <a:cubicBezTo>
                    <a:pt x="16933" y="580"/>
                    <a:pt x="14896" y="268"/>
                    <a:pt x="13284" y="80"/>
                  </a:cubicBezTo>
                  <a:cubicBezTo>
                    <a:pt x="12820" y="26"/>
                    <a:pt x="12357" y="0"/>
                    <a:pt x="118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74"/>
            <p:cNvSpPr/>
            <p:nvPr/>
          </p:nvSpPr>
          <p:spPr>
            <a:xfrm>
              <a:off x="4592083" y="3966098"/>
              <a:ext cx="229597" cy="508305"/>
            </a:xfrm>
            <a:custGeom>
              <a:avLst/>
              <a:gdLst/>
              <a:ahLst/>
              <a:cxnLst/>
              <a:rect l="l" t="t" r="r" b="b"/>
              <a:pathLst>
                <a:path w="6274" h="13890" extrusionOk="0">
                  <a:moveTo>
                    <a:pt x="4458" y="0"/>
                  </a:moveTo>
                  <a:cubicBezTo>
                    <a:pt x="4077" y="0"/>
                    <a:pt x="3719" y="213"/>
                    <a:pt x="3462" y="481"/>
                  </a:cubicBezTo>
                  <a:cubicBezTo>
                    <a:pt x="3187" y="831"/>
                    <a:pt x="2962" y="1218"/>
                    <a:pt x="2812" y="1631"/>
                  </a:cubicBezTo>
                  <a:lnTo>
                    <a:pt x="1725" y="4130"/>
                  </a:lnTo>
                  <a:lnTo>
                    <a:pt x="1500" y="4655"/>
                  </a:lnTo>
                  <a:cubicBezTo>
                    <a:pt x="1212" y="5317"/>
                    <a:pt x="488" y="6467"/>
                    <a:pt x="488" y="7192"/>
                  </a:cubicBezTo>
                  <a:cubicBezTo>
                    <a:pt x="150" y="8241"/>
                    <a:pt x="0" y="9379"/>
                    <a:pt x="188" y="10466"/>
                  </a:cubicBezTo>
                  <a:cubicBezTo>
                    <a:pt x="275" y="10903"/>
                    <a:pt x="400" y="11341"/>
                    <a:pt x="550" y="11753"/>
                  </a:cubicBezTo>
                  <a:cubicBezTo>
                    <a:pt x="700" y="12290"/>
                    <a:pt x="938" y="12803"/>
                    <a:pt x="1262" y="13265"/>
                  </a:cubicBezTo>
                  <a:cubicBezTo>
                    <a:pt x="1450" y="13502"/>
                    <a:pt x="1675" y="13715"/>
                    <a:pt x="1925" y="13890"/>
                  </a:cubicBezTo>
                  <a:lnTo>
                    <a:pt x="3137" y="13890"/>
                  </a:lnTo>
                  <a:cubicBezTo>
                    <a:pt x="3574" y="13502"/>
                    <a:pt x="3899" y="12703"/>
                    <a:pt x="4074" y="12278"/>
                  </a:cubicBezTo>
                  <a:cubicBezTo>
                    <a:pt x="5399" y="9179"/>
                    <a:pt x="5911" y="5780"/>
                    <a:pt x="6236" y="2443"/>
                  </a:cubicBezTo>
                  <a:cubicBezTo>
                    <a:pt x="6274" y="2206"/>
                    <a:pt x="6274" y="1968"/>
                    <a:pt x="6236" y="1743"/>
                  </a:cubicBezTo>
                  <a:cubicBezTo>
                    <a:pt x="6136" y="1406"/>
                    <a:pt x="5961" y="1093"/>
                    <a:pt x="5724" y="831"/>
                  </a:cubicBezTo>
                  <a:cubicBezTo>
                    <a:pt x="5436" y="481"/>
                    <a:pt x="5099" y="94"/>
                    <a:pt x="4649" y="19"/>
                  </a:cubicBezTo>
                  <a:cubicBezTo>
                    <a:pt x="4585" y="6"/>
                    <a:pt x="4521" y="0"/>
                    <a:pt x="4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74"/>
            <p:cNvSpPr/>
            <p:nvPr/>
          </p:nvSpPr>
          <p:spPr>
            <a:xfrm>
              <a:off x="4590693" y="3964341"/>
              <a:ext cx="232817" cy="511891"/>
            </a:xfrm>
            <a:custGeom>
              <a:avLst/>
              <a:gdLst/>
              <a:ahLst/>
              <a:cxnLst/>
              <a:rect l="l" t="t" r="r" b="b"/>
              <a:pathLst>
                <a:path w="6362" h="13988" extrusionOk="0">
                  <a:moveTo>
                    <a:pt x="4520" y="104"/>
                  </a:moveTo>
                  <a:cubicBezTo>
                    <a:pt x="4571" y="104"/>
                    <a:pt x="4623" y="108"/>
                    <a:pt x="4675" y="117"/>
                  </a:cubicBezTo>
                  <a:cubicBezTo>
                    <a:pt x="5112" y="192"/>
                    <a:pt x="5437" y="554"/>
                    <a:pt x="5724" y="916"/>
                  </a:cubicBezTo>
                  <a:cubicBezTo>
                    <a:pt x="5962" y="1166"/>
                    <a:pt x="6137" y="1466"/>
                    <a:pt x="6237" y="1804"/>
                  </a:cubicBezTo>
                  <a:cubicBezTo>
                    <a:pt x="6262" y="2029"/>
                    <a:pt x="6262" y="2254"/>
                    <a:pt x="6237" y="2478"/>
                  </a:cubicBezTo>
                  <a:cubicBezTo>
                    <a:pt x="5949" y="5515"/>
                    <a:pt x="5449" y="9064"/>
                    <a:pt x="4075" y="12313"/>
                  </a:cubicBezTo>
                  <a:lnTo>
                    <a:pt x="4050" y="12351"/>
                  </a:lnTo>
                  <a:cubicBezTo>
                    <a:pt x="3862" y="12788"/>
                    <a:pt x="3562" y="13513"/>
                    <a:pt x="3150" y="13888"/>
                  </a:cubicBezTo>
                  <a:lnTo>
                    <a:pt x="1988" y="13888"/>
                  </a:lnTo>
                  <a:cubicBezTo>
                    <a:pt x="1738" y="13725"/>
                    <a:pt x="1525" y="13513"/>
                    <a:pt x="1338" y="13276"/>
                  </a:cubicBezTo>
                  <a:cubicBezTo>
                    <a:pt x="1025" y="12813"/>
                    <a:pt x="788" y="12313"/>
                    <a:pt x="638" y="11788"/>
                  </a:cubicBezTo>
                  <a:cubicBezTo>
                    <a:pt x="488" y="11364"/>
                    <a:pt x="363" y="10939"/>
                    <a:pt x="276" y="10514"/>
                  </a:cubicBezTo>
                  <a:cubicBezTo>
                    <a:pt x="113" y="9527"/>
                    <a:pt x="201" y="8439"/>
                    <a:pt x="576" y="7265"/>
                  </a:cubicBezTo>
                  <a:lnTo>
                    <a:pt x="576" y="7240"/>
                  </a:lnTo>
                  <a:cubicBezTo>
                    <a:pt x="576" y="6727"/>
                    <a:pt x="963" y="5965"/>
                    <a:pt x="1275" y="5353"/>
                  </a:cubicBezTo>
                  <a:cubicBezTo>
                    <a:pt x="1400" y="5128"/>
                    <a:pt x="1513" y="4915"/>
                    <a:pt x="1588" y="4728"/>
                  </a:cubicBezTo>
                  <a:lnTo>
                    <a:pt x="2900" y="1704"/>
                  </a:lnTo>
                  <a:cubicBezTo>
                    <a:pt x="3050" y="1304"/>
                    <a:pt x="3262" y="916"/>
                    <a:pt x="3550" y="579"/>
                  </a:cubicBezTo>
                  <a:cubicBezTo>
                    <a:pt x="3770" y="336"/>
                    <a:pt x="4137" y="104"/>
                    <a:pt x="4520" y="104"/>
                  </a:cubicBezTo>
                  <a:close/>
                  <a:moveTo>
                    <a:pt x="4508" y="0"/>
                  </a:moveTo>
                  <a:cubicBezTo>
                    <a:pt x="4151" y="0"/>
                    <a:pt x="3761" y="184"/>
                    <a:pt x="3462" y="504"/>
                  </a:cubicBezTo>
                  <a:cubicBezTo>
                    <a:pt x="3175" y="854"/>
                    <a:pt x="2950" y="1241"/>
                    <a:pt x="2800" y="1666"/>
                  </a:cubicBezTo>
                  <a:lnTo>
                    <a:pt x="1500" y="4690"/>
                  </a:lnTo>
                  <a:cubicBezTo>
                    <a:pt x="1413" y="4865"/>
                    <a:pt x="1313" y="5090"/>
                    <a:pt x="1188" y="5315"/>
                  </a:cubicBezTo>
                  <a:cubicBezTo>
                    <a:pt x="876" y="5928"/>
                    <a:pt x="476" y="6702"/>
                    <a:pt x="476" y="7240"/>
                  </a:cubicBezTo>
                  <a:cubicBezTo>
                    <a:pt x="101" y="8427"/>
                    <a:pt x="1" y="9539"/>
                    <a:pt x="176" y="10539"/>
                  </a:cubicBezTo>
                  <a:cubicBezTo>
                    <a:pt x="263" y="10976"/>
                    <a:pt x="388" y="11401"/>
                    <a:pt x="538" y="11826"/>
                  </a:cubicBezTo>
                  <a:cubicBezTo>
                    <a:pt x="701" y="12363"/>
                    <a:pt x="938" y="12876"/>
                    <a:pt x="1263" y="13338"/>
                  </a:cubicBezTo>
                  <a:cubicBezTo>
                    <a:pt x="1450" y="13588"/>
                    <a:pt x="1675" y="13800"/>
                    <a:pt x="1938" y="13975"/>
                  </a:cubicBezTo>
                  <a:lnTo>
                    <a:pt x="1950" y="13988"/>
                  </a:lnTo>
                  <a:lnTo>
                    <a:pt x="3200" y="13988"/>
                  </a:lnTo>
                  <a:lnTo>
                    <a:pt x="3200" y="13975"/>
                  </a:lnTo>
                  <a:cubicBezTo>
                    <a:pt x="3625" y="13588"/>
                    <a:pt x="3950" y="12838"/>
                    <a:pt x="4137" y="12388"/>
                  </a:cubicBezTo>
                  <a:lnTo>
                    <a:pt x="4162" y="12351"/>
                  </a:lnTo>
                  <a:cubicBezTo>
                    <a:pt x="5537" y="9089"/>
                    <a:pt x="6024" y="5540"/>
                    <a:pt x="6324" y="2491"/>
                  </a:cubicBezTo>
                  <a:cubicBezTo>
                    <a:pt x="6362" y="2254"/>
                    <a:pt x="6362" y="2016"/>
                    <a:pt x="6324" y="1779"/>
                  </a:cubicBezTo>
                  <a:cubicBezTo>
                    <a:pt x="6224" y="1429"/>
                    <a:pt x="6049" y="1116"/>
                    <a:pt x="5799" y="854"/>
                  </a:cubicBezTo>
                  <a:cubicBezTo>
                    <a:pt x="5512" y="492"/>
                    <a:pt x="5162" y="104"/>
                    <a:pt x="4687" y="17"/>
                  </a:cubicBezTo>
                  <a:cubicBezTo>
                    <a:pt x="4629" y="6"/>
                    <a:pt x="4569" y="0"/>
                    <a:pt x="4508" y="0"/>
                  </a:cubicBezTo>
                  <a:close/>
                </a:path>
              </a:pathLst>
            </a:custGeom>
            <a:solidFill>
              <a:srgbClr val="1A1B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74"/>
            <p:cNvSpPr/>
            <p:nvPr/>
          </p:nvSpPr>
          <p:spPr>
            <a:xfrm>
              <a:off x="4603501" y="3757470"/>
              <a:ext cx="231427" cy="372135"/>
            </a:xfrm>
            <a:custGeom>
              <a:avLst/>
              <a:gdLst/>
              <a:ahLst/>
              <a:cxnLst/>
              <a:rect l="l" t="t" r="r" b="b"/>
              <a:pathLst>
                <a:path w="6324" h="10169" extrusionOk="0">
                  <a:moveTo>
                    <a:pt x="1" y="8992"/>
                  </a:moveTo>
                  <a:cubicBezTo>
                    <a:pt x="1" y="8992"/>
                    <a:pt x="1" y="8993"/>
                    <a:pt x="1" y="8994"/>
                  </a:cubicBezTo>
                  <a:cubicBezTo>
                    <a:pt x="1" y="8993"/>
                    <a:pt x="1" y="8992"/>
                    <a:pt x="1" y="8992"/>
                  </a:cubicBezTo>
                  <a:close/>
                  <a:moveTo>
                    <a:pt x="2659" y="0"/>
                  </a:moveTo>
                  <a:cubicBezTo>
                    <a:pt x="2398" y="0"/>
                    <a:pt x="2139" y="42"/>
                    <a:pt x="1888" y="121"/>
                  </a:cubicBezTo>
                  <a:cubicBezTo>
                    <a:pt x="1325" y="334"/>
                    <a:pt x="900" y="858"/>
                    <a:pt x="663" y="1433"/>
                  </a:cubicBezTo>
                  <a:cubicBezTo>
                    <a:pt x="463" y="2008"/>
                    <a:pt x="338" y="2620"/>
                    <a:pt x="313" y="3233"/>
                  </a:cubicBezTo>
                  <a:cubicBezTo>
                    <a:pt x="126" y="5144"/>
                    <a:pt x="26" y="7068"/>
                    <a:pt x="1" y="8992"/>
                  </a:cubicBezTo>
                  <a:lnTo>
                    <a:pt x="1" y="8992"/>
                  </a:lnTo>
                  <a:cubicBezTo>
                    <a:pt x="3" y="8905"/>
                    <a:pt x="145" y="8871"/>
                    <a:pt x="374" y="8871"/>
                  </a:cubicBezTo>
                  <a:cubicBezTo>
                    <a:pt x="1292" y="8871"/>
                    <a:pt x="3600" y="9434"/>
                    <a:pt x="3800" y="9494"/>
                  </a:cubicBezTo>
                  <a:cubicBezTo>
                    <a:pt x="4537" y="9694"/>
                    <a:pt x="5274" y="10156"/>
                    <a:pt x="6037" y="10168"/>
                  </a:cubicBezTo>
                  <a:cubicBezTo>
                    <a:pt x="6137" y="8356"/>
                    <a:pt x="6274" y="6544"/>
                    <a:pt x="6287" y="4732"/>
                  </a:cubicBezTo>
                  <a:cubicBezTo>
                    <a:pt x="6324" y="4120"/>
                    <a:pt x="6274" y="3508"/>
                    <a:pt x="6149" y="2908"/>
                  </a:cubicBezTo>
                  <a:cubicBezTo>
                    <a:pt x="5774" y="1496"/>
                    <a:pt x="4662" y="409"/>
                    <a:pt x="3237" y="71"/>
                  </a:cubicBezTo>
                  <a:cubicBezTo>
                    <a:pt x="3046" y="23"/>
                    <a:pt x="2852" y="0"/>
                    <a:pt x="26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74"/>
            <p:cNvSpPr/>
            <p:nvPr/>
          </p:nvSpPr>
          <p:spPr>
            <a:xfrm>
              <a:off x="4569211" y="3678132"/>
              <a:ext cx="245626" cy="796271"/>
            </a:xfrm>
            <a:custGeom>
              <a:avLst/>
              <a:gdLst/>
              <a:ahLst/>
              <a:cxnLst/>
              <a:rect l="l" t="t" r="r" b="b"/>
              <a:pathLst>
                <a:path w="6712" h="21759" extrusionOk="0">
                  <a:moveTo>
                    <a:pt x="5516" y="1"/>
                  </a:moveTo>
                  <a:cubicBezTo>
                    <a:pt x="5391" y="1"/>
                    <a:pt x="5268" y="45"/>
                    <a:pt x="5174" y="140"/>
                  </a:cubicBezTo>
                  <a:cubicBezTo>
                    <a:pt x="5049" y="252"/>
                    <a:pt x="4962" y="402"/>
                    <a:pt x="4912" y="565"/>
                  </a:cubicBezTo>
                  <a:cubicBezTo>
                    <a:pt x="4574" y="1502"/>
                    <a:pt x="4712" y="2602"/>
                    <a:pt x="4574" y="3564"/>
                  </a:cubicBezTo>
                  <a:cubicBezTo>
                    <a:pt x="4499" y="3964"/>
                    <a:pt x="4312" y="4314"/>
                    <a:pt x="4037" y="4589"/>
                  </a:cubicBezTo>
                  <a:cubicBezTo>
                    <a:pt x="3949" y="4651"/>
                    <a:pt x="3862" y="4713"/>
                    <a:pt x="3774" y="4776"/>
                  </a:cubicBezTo>
                  <a:cubicBezTo>
                    <a:pt x="3699" y="4826"/>
                    <a:pt x="3662" y="4863"/>
                    <a:pt x="3612" y="4913"/>
                  </a:cubicBezTo>
                  <a:cubicBezTo>
                    <a:pt x="3387" y="5013"/>
                    <a:pt x="3187" y="5163"/>
                    <a:pt x="3025" y="5363"/>
                  </a:cubicBezTo>
                  <a:cubicBezTo>
                    <a:pt x="2837" y="5638"/>
                    <a:pt x="2737" y="6026"/>
                    <a:pt x="2625" y="6338"/>
                  </a:cubicBezTo>
                  <a:cubicBezTo>
                    <a:pt x="2587" y="6438"/>
                    <a:pt x="2562" y="6550"/>
                    <a:pt x="2562" y="6663"/>
                  </a:cubicBezTo>
                  <a:cubicBezTo>
                    <a:pt x="2537" y="6725"/>
                    <a:pt x="2525" y="6788"/>
                    <a:pt x="2500" y="6863"/>
                  </a:cubicBezTo>
                  <a:cubicBezTo>
                    <a:pt x="1950" y="8925"/>
                    <a:pt x="1463" y="10999"/>
                    <a:pt x="1050" y="13099"/>
                  </a:cubicBezTo>
                  <a:cubicBezTo>
                    <a:pt x="663" y="15011"/>
                    <a:pt x="175" y="16848"/>
                    <a:pt x="50" y="18822"/>
                  </a:cubicBezTo>
                  <a:cubicBezTo>
                    <a:pt x="0" y="19559"/>
                    <a:pt x="25" y="20334"/>
                    <a:pt x="425" y="20947"/>
                  </a:cubicBezTo>
                  <a:cubicBezTo>
                    <a:pt x="663" y="21284"/>
                    <a:pt x="963" y="21559"/>
                    <a:pt x="1313" y="21759"/>
                  </a:cubicBezTo>
                  <a:lnTo>
                    <a:pt x="4187" y="21759"/>
                  </a:lnTo>
                  <a:cubicBezTo>
                    <a:pt x="4499" y="21346"/>
                    <a:pt x="4687" y="20772"/>
                    <a:pt x="4812" y="20334"/>
                  </a:cubicBezTo>
                  <a:cubicBezTo>
                    <a:pt x="5374" y="18310"/>
                    <a:pt x="5399" y="16198"/>
                    <a:pt x="5287" y="14111"/>
                  </a:cubicBezTo>
                  <a:cubicBezTo>
                    <a:pt x="5112" y="11149"/>
                    <a:pt x="5349" y="8200"/>
                    <a:pt x="5237" y="5238"/>
                  </a:cubicBezTo>
                  <a:cubicBezTo>
                    <a:pt x="5986" y="4476"/>
                    <a:pt x="6711" y="3526"/>
                    <a:pt x="6636" y="2402"/>
                  </a:cubicBezTo>
                  <a:cubicBezTo>
                    <a:pt x="6624" y="2227"/>
                    <a:pt x="6586" y="2064"/>
                    <a:pt x="6549" y="1889"/>
                  </a:cubicBezTo>
                  <a:cubicBezTo>
                    <a:pt x="6424" y="1464"/>
                    <a:pt x="6199" y="1039"/>
                    <a:pt x="6049" y="615"/>
                  </a:cubicBezTo>
                  <a:cubicBezTo>
                    <a:pt x="5974" y="377"/>
                    <a:pt x="5874" y="102"/>
                    <a:pt x="5636" y="15"/>
                  </a:cubicBezTo>
                  <a:cubicBezTo>
                    <a:pt x="5597" y="6"/>
                    <a:pt x="5556" y="1"/>
                    <a:pt x="55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74"/>
            <p:cNvSpPr/>
            <p:nvPr/>
          </p:nvSpPr>
          <p:spPr>
            <a:xfrm>
              <a:off x="4567381" y="3676119"/>
              <a:ext cx="248809" cy="800113"/>
            </a:xfrm>
            <a:custGeom>
              <a:avLst/>
              <a:gdLst/>
              <a:ahLst/>
              <a:cxnLst/>
              <a:rect l="l" t="t" r="r" b="b"/>
              <a:pathLst>
                <a:path w="6799" h="21864" extrusionOk="0">
                  <a:moveTo>
                    <a:pt x="5554" y="100"/>
                  </a:moveTo>
                  <a:cubicBezTo>
                    <a:pt x="5594" y="100"/>
                    <a:pt x="5635" y="107"/>
                    <a:pt x="5674" y="120"/>
                  </a:cubicBezTo>
                  <a:cubicBezTo>
                    <a:pt x="5886" y="195"/>
                    <a:pt x="5974" y="445"/>
                    <a:pt x="6061" y="682"/>
                  </a:cubicBezTo>
                  <a:cubicBezTo>
                    <a:pt x="6124" y="870"/>
                    <a:pt x="6199" y="1044"/>
                    <a:pt x="6274" y="1219"/>
                  </a:cubicBezTo>
                  <a:cubicBezTo>
                    <a:pt x="6386" y="1457"/>
                    <a:pt x="6474" y="1707"/>
                    <a:pt x="6549" y="1957"/>
                  </a:cubicBezTo>
                  <a:cubicBezTo>
                    <a:pt x="6599" y="2119"/>
                    <a:pt x="6624" y="2282"/>
                    <a:pt x="6636" y="2457"/>
                  </a:cubicBezTo>
                  <a:cubicBezTo>
                    <a:pt x="6711" y="3606"/>
                    <a:pt x="5936" y="4556"/>
                    <a:pt x="5262" y="5268"/>
                  </a:cubicBezTo>
                  <a:lnTo>
                    <a:pt x="5249" y="5281"/>
                  </a:lnTo>
                  <a:lnTo>
                    <a:pt x="5249" y="5306"/>
                  </a:lnTo>
                  <a:cubicBezTo>
                    <a:pt x="5287" y="6680"/>
                    <a:pt x="5274" y="8080"/>
                    <a:pt x="5249" y="9442"/>
                  </a:cubicBezTo>
                  <a:cubicBezTo>
                    <a:pt x="5224" y="10992"/>
                    <a:pt x="5187" y="12591"/>
                    <a:pt x="5274" y="14178"/>
                  </a:cubicBezTo>
                  <a:cubicBezTo>
                    <a:pt x="5374" y="16040"/>
                    <a:pt x="5399" y="18240"/>
                    <a:pt x="4799" y="20377"/>
                  </a:cubicBezTo>
                  <a:cubicBezTo>
                    <a:pt x="4674" y="20839"/>
                    <a:pt x="4487" y="21376"/>
                    <a:pt x="4199" y="21764"/>
                  </a:cubicBezTo>
                  <a:lnTo>
                    <a:pt x="1363" y="21764"/>
                  </a:lnTo>
                  <a:cubicBezTo>
                    <a:pt x="1025" y="21564"/>
                    <a:pt x="738" y="21302"/>
                    <a:pt x="513" y="20977"/>
                  </a:cubicBezTo>
                  <a:cubicBezTo>
                    <a:pt x="100" y="20364"/>
                    <a:pt x="100" y="19577"/>
                    <a:pt x="138" y="18877"/>
                  </a:cubicBezTo>
                  <a:cubicBezTo>
                    <a:pt x="238" y="17390"/>
                    <a:pt x="538" y="16003"/>
                    <a:pt x="850" y="14541"/>
                  </a:cubicBezTo>
                  <a:cubicBezTo>
                    <a:pt x="938" y="14091"/>
                    <a:pt x="1038" y="13629"/>
                    <a:pt x="1138" y="13154"/>
                  </a:cubicBezTo>
                  <a:cubicBezTo>
                    <a:pt x="1550" y="11079"/>
                    <a:pt x="2037" y="8980"/>
                    <a:pt x="2587" y="6930"/>
                  </a:cubicBezTo>
                  <a:lnTo>
                    <a:pt x="2650" y="6730"/>
                  </a:lnTo>
                  <a:lnTo>
                    <a:pt x="2650" y="6718"/>
                  </a:lnTo>
                  <a:cubicBezTo>
                    <a:pt x="2650" y="6618"/>
                    <a:pt x="2675" y="6506"/>
                    <a:pt x="2712" y="6406"/>
                  </a:cubicBezTo>
                  <a:cubicBezTo>
                    <a:pt x="2737" y="6331"/>
                    <a:pt x="2762" y="6256"/>
                    <a:pt x="2787" y="6168"/>
                  </a:cubicBezTo>
                  <a:cubicBezTo>
                    <a:pt x="2862" y="5918"/>
                    <a:pt x="2975" y="5668"/>
                    <a:pt x="3100" y="5443"/>
                  </a:cubicBezTo>
                  <a:cubicBezTo>
                    <a:pt x="3250" y="5268"/>
                    <a:pt x="3437" y="5118"/>
                    <a:pt x="3649" y="5018"/>
                  </a:cubicBezTo>
                  <a:lnTo>
                    <a:pt x="3687" y="5006"/>
                  </a:lnTo>
                  <a:cubicBezTo>
                    <a:pt x="3737" y="4956"/>
                    <a:pt x="3787" y="4906"/>
                    <a:pt x="3849" y="4868"/>
                  </a:cubicBezTo>
                  <a:cubicBezTo>
                    <a:pt x="3937" y="4806"/>
                    <a:pt x="4024" y="4743"/>
                    <a:pt x="4112" y="4681"/>
                  </a:cubicBezTo>
                  <a:cubicBezTo>
                    <a:pt x="4399" y="4394"/>
                    <a:pt x="4587" y="4031"/>
                    <a:pt x="4662" y="3631"/>
                  </a:cubicBezTo>
                  <a:cubicBezTo>
                    <a:pt x="4712" y="3256"/>
                    <a:pt x="4737" y="2881"/>
                    <a:pt x="4749" y="2519"/>
                  </a:cubicBezTo>
                  <a:cubicBezTo>
                    <a:pt x="4774" y="1869"/>
                    <a:pt x="4799" y="1219"/>
                    <a:pt x="4999" y="645"/>
                  </a:cubicBezTo>
                  <a:cubicBezTo>
                    <a:pt x="5049" y="482"/>
                    <a:pt x="5137" y="345"/>
                    <a:pt x="5249" y="232"/>
                  </a:cubicBezTo>
                  <a:cubicBezTo>
                    <a:pt x="5332" y="149"/>
                    <a:pt x="5442" y="100"/>
                    <a:pt x="5554" y="100"/>
                  </a:cubicBezTo>
                  <a:close/>
                  <a:moveTo>
                    <a:pt x="5555" y="1"/>
                  </a:moveTo>
                  <a:cubicBezTo>
                    <a:pt x="5414" y="1"/>
                    <a:pt x="5277" y="55"/>
                    <a:pt x="5174" y="157"/>
                  </a:cubicBezTo>
                  <a:cubicBezTo>
                    <a:pt x="5049" y="282"/>
                    <a:pt x="4949" y="432"/>
                    <a:pt x="4899" y="607"/>
                  </a:cubicBezTo>
                  <a:cubicBezTo>
                    <a:pt x="4674" y="1194"/>
                    <a:pt x="4662" y="1869"/>
                    <a:pt x="4637" y="2507"/>
                  </a:cubicBezTo>
                  <a:cubicBezTo>
                    <a:pt x="4624" y="2881"/>
                    <a:pt x="4599" y="3244"/>
                    <a:pt x="4562" y="3619"/>
                  </a:cubicBezTo>
                  <a:cubicBezTo>
                    <a:pt x="4499" y="3994"/>
                    <a:pt x="4312" y="4344"/>
                    <a:pt x="4037" y="4606"/>
                  </a:cubicBezTo>
                  <a:cubicBezTo>
                    <a:pt x="3962" y="4656"/>
                    <a:pt x="3874" y="4718"/>
                    <a:pt x="3787" y="4781"/>
                  </a:cubicBezTo>
                  <a:cubicBezTo>
                    <a:pt x="3737" y="4831"/>
                    <a:pt x="3674" y="4881"/>
                    <a:pt x="3624" y="4918"/>
                  </a:cubicBezTo>
                  <a:lnTo>
                    <a:pt x="3612" y="4931"/>
                  </a:lnTo>
                  <a:cubicBezTo>
                    <a:pt x="3387" y="5043"/>
                    <a:pt x="3187" y="5193"/>
                    <a:pt x="3025" y="5393"/>
                  </a:cubicBezTo>
                  <a:cubicBezTo>
                    <a:pt x="2887" y="5618"/>
                    <a:pt x="2775" y="5881"/>
                    <a:pt x="2700" y="6143"/>
                  </a:cubicBezTo>
                  <a:cubicBezTo>
                    <a:pt x="2675" y="6218"/>
                    <a:pt x="2650" y="6306"/>
                    <a:pt x="2612" y="6381"/>
                  </a:cubicBezTo>
                  <a:cubicBezTo>
                    <a:pt x="2575" y="6481"/>
                    <a:pt x="2550" y="6593"/>
                    <a:pt x="2550" y="6705"/>
                  </a:cubicBezTo>
                  <a:cubicBezTo>
                    <a:pt x="2525" y="6768"/>
                    <a:pt x="2512" y="6843"/>
                    <a:pt x="2500" y="6905"/>
                  </a:cubicBezTo>
                  <a:cubicBezTo>
                    <a:pt x="1937" y="8955"/>
                    <a:pt x="1450" y="11054"/>
                    <a:pt x="1038" y="13141"/>
                  </a:cubicBezTo>
                  <a:cubicBezTo>
                    <a:pt x="938" y="13604"/>
                    <a:pt x="838" y="14066"/>
                    <a:pt x="750" y="14528"/>
                  </a:cubicBezTo>
                  <a:cubicBezTo>
                    <a:pt x="450" y="15928"/>
                    <a:pt x="138" y="17378"/>
                    <a:pt x="38" y="18877"/>
                  </a:cubicBezTo>
                  <a:cubicBezTo>
                    <a:pt x="0" y="19577"/>
                    <a:pt x="0" y="20389"/>
                    <a:pt x="425" y="21039"/>
                  </a:cubicBezTo>
                  <a:cubicBezTo>
                    <a:pt x="663" y="21376"/>
                    <a:pt x="963" y="21651"/>
                    <a:pt x="1325" y="21851"/>
                  </a:cubicBezTo>
                  <a:lnTo>
                    <a:pt x="1338" y="21864"/>
                  </a:lnTo>
                  <a:lnTo>
                    <a:pt x="4249" y="21864"/>
                  </a:lnTo>
                  <a:lnTo>
                    <a:pt x="4262" y="21851"/>
                  </a:lnTo>
                  <a:cubicBezTo>
                    <a:pt x="4574" y="21439"/>
                    <a:pt x="4749" y="20889"/>
                    <a:pt x="4887" y="20402"/>
                  </a:cubicBezTo>
                  <a:cubicBezTo>
                    <a:pt x="5486" y="18252"/>
                    <a:pt x="5461" y="16053"/>
                    <a:pt x="5362" y="14178"/>
                  </a:cubicBezTo>
                  <a:cubicBezTo>
                    <a:pt x="5287" y="12604"/>
                    <a:pt x="5312" y="11004"/>
                    <a:pt x="5337" y="9455"/>
                  </a:cubicBezTo>
                  <a:cubicBezTo>
                    <a:pt x="5362" y="8093"/>
                    <a:pt x="5387" y="6693"/>
                    <a:pt x="5337" y="5331"/>
                  </a:cubicBezTo>
                  <a:cubicBezTo>
                    <a:pt x="6024" y="4606"/>
                    <a:pt x="6799" y="3631"/>
                    <a:pt x="6724" y="2457"/>
                  </a:cubicBezTo>
                  <a:cubicBezTo>
                    <a:pt x="6711" y="2282"/>
                    <a:pt x="6686" y="2107"/>
                    <a:pt x="6636" y="1944"/>
                  </a:cubicBezTo>
                  <a:cubicBezTo>
                    <a:pt x="6561" y="1682"/>
                    <a:pt x="6461" y="1432"/>
                    <a:pt x="6349" y="1194"/>
                  </a:cubicBezTo>
                  <a:cubicBezTo>
                    <a:pt x="6286" y="1019"/>
                    <a:pt x="6211" y="845"/>
                    <a:pt x="6136" y="645"/>
                  </a:cubicBezTo>
                  <a:cubicBezTo>
                    <a:pt x="6061" y="407"/>
                    <a:pt x="5961" y="120"/>
                    <a:pt x="5699" y="20"/>
                  </a:cubicBezTo>
                  <a:cubicBezTo>
                    <a:pt x="5651" y="7"/>
                    <a:pt x="5603" y="1"/>
                    <a:pt x="5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74"/>
            <p:cNvSpPr/>
            <p:nvPr/>
          </p:nvSpPr>
          <p:spPr>
            <a:xfrm>
              <a:off x="4452144" y="3563772"/>
              <a:ext cx="330672" cy="382345"/>
            </a:xfrm>
            <a:custGeom>
              <a:avLst/>
              <a:gdLst/>
              <a:ahLst/>
              <a:cxnLst/>
              <a:rect l="l" t="t" r="r" b="b"/>
              <a:pathLst>
                <a:path w="9036" h="10448" extrusionOk="0">
                  <a:moveTo>
                    <a:pt x="5826" y="1"/>
                  </a:moveTo>
                  <a:cubicBezTo>
                    <a:pt x="5252" y="1"/>
                    <a:pt x="4667" y="142"/>
                    <a:pt x="4074" y="415"/>
                  </a:cubicBezTo>
                  <a:cubicBezTo>
                    <a:pt x="2899" y="953"/>
                    <a:pt x="2087" y="2115"/>
                    <a:pt x="1537" y="3252"/>
                  </a:cubicBezTo>
                  <a:cubicBezTo>
                    <a:pt x="1300" y="3715"/>
                    <a:pt x="1262" y="4339"/>
                    <a:pt x="1075" y="4852"/>
                  </a:cubicBezTo>
                  <a:cubicBezTo>
                    <a:pt x="863" y="5439"/>
                    <a:pt x="588" y="6014"/>
                    <a:pt x="263" y="6551"/>
                  </a:cubicBezTo>
                  <a:cubicBezTo>
                    <a:pt x="225" y="6601"/>
                    <a:pt x="200" y="6651"/>
                    <a:pt x="163" y="6714"/>
                  </a:cubicBezTo>
                  <a:cubicBezTo>
                    <a:pt x="100" y="6814"/>
                    <a:pt x="50" y="6939"/>
                    <a:pt x="25" y="7064"/>
                  </a:cubicBezTo>
                  <a:cubicBezTo>
                    <a:pt x="0" y="7214"/>
                    <a:pt x="0" y="7376"/>
                    <a:pt x="25" y="7539"/>
                  </a:cubicBezTo>
                  <a:cubicBezTo>
                    <a:pt x="175" y="8738"/>
                    <a:pt x="425" y="9938"/>
                    <a:pt x="1712" y="10313"/>
                  </a:cubicBezTo>
                  <a:cubicBezTo>
                    <a:pt x="2036" y="10403"/>
                    <a:pt x="2367" y="10447"/>
                    <a:pt x="2698" y="10447"/>
                  </a:cubicBezTo>
                  <a:cubicBezTo>
                    <a:pt x="3286" y="10447"/>
                    <a:pt x="3871" y="10306"/>
                    <a:pt x="4399" y="10025"/>
                  </a:cubicBezTo>
                  <a:cubicBezTo>
                    <a:pt x="4662" y="9900"/>
                    <a:pt x="4899" y="9725"/>
                    <a:pt x="5099" y="9526"/>
                  </a:cubicBezTo>
                  <a:cubicBezTo>
                    <a:pt x="5311" y="9326"/>
                    <a:pt x="5436" y="9051"/>
                    <a:pt x="5449" y="8763"/>
                  </a:cubicBezTo>
                  <a:cubicBezTo>
                    <a:pt x="5530" y="8781"/>
                    <a:pt x="5611" y="8789"/>
                    <a:pt x="5692" y="8789"/>
                  </a:cubicBezTo>
                  <a:cubicBezTo>
                    <a:pt x="6476" y="8789"/>
                    <a:pt x="7253" y="8016"/>
                    <a:pt x="7661" y="7439"/>
                  </a:cubicBezTo>
                  <a:cubicBezTo>
                    <a:pt x="8698" y="5989"/>
                    <a:pt x="9035" y="4164"/>
                    <a:pt x="8885" y="2415"/>
                  </a:cubicBezTo>
                  <a:cubicBezTo>
                    <a:pt x="8835" y="1990"/>
                    <a:pt x="8773" y="1540"/>
                    <a:pt x="8511" y="1190"/>
                  </a:cubicBezTo>
                  <a:cubicBezTo>
                    <a:pt x="8323" y="953"/>
                    <a:pt x="8086" y="765"/>
                    <a:pt x="7823" y="615"/>
                  </a:cubicBezTo>
                  <a:cubicBezTo>
                    <a:pt x="7178" y="201"/>
                    <a:pt x="6510" y="1"/>
                    <a:pt x="58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74"/>
            <p:cNvSpPr/>
            <p:nvPr/>
          </p:nvSpPr>
          <p:spPr>
            <a:xfrm>
              <a:off x="4450314" y="3561906"/>
              <a:ext cx="335247" cy="386150"/>
            </a:xfrm>
            <a:custGeom>
              <a:avLst/>
              <a:gdLst/>
              <a:ahLst/>
              <a:cxnLst/>
              <a:rect l="l" t="t" r="r" b="b"/>
              <a:pathLst>
                <a:path w="9161" h="10552" extrusionOk="0">
                  <a:moveTo>
                    <a:pt x="5874" y="104"/>
                  </a:moveTo>
                  <a:cubicBezTo>
                    <a:pt x="6574" y="117"/>
                    <a:pt x="7261" y="317"/>
                    <a:pt x="7848" y="716"/>
                  </a:cubicBezTo>
                  <a:cubicBezTo>
                    <a:pt x="8098" y="854"/>
                    <a:pt x="8336" y="1054"/>
                    <a:pt x="8523" y="1279"/>
                  </a:cubicBezTo>
                  <a:cubicBezTo>
                    <a:pt x="8785" y="1616"/>
                    <a:pt x="8848" y="2079"/>
                    <a:pt x="8885" y="2478"/>
                  </a:cubicBezTo>
                  <a:cubicBezTo>
                    <a:pt x="9048" y="4365"/>
                    <a:pt x="8623" y="6127"/>
                    <a:pt x="7673" y="7465"/>
                  </a:cubicBezTo>
                  <a:cubicBezTo>
                    <a:pt x="7211" y="8107"/>
                    <a:pt x="6465" y="8790"/>
                    <a:pt x="5746" y="8790"/>
                  </a:cubicBezTo>
                  <a:cubicBezTo>
                    <a:pt x="5667" y="8790"/>
                    <a:pt x="5589" y="8781"/>
                    <a:pt x="5511" y="8764"/>
                  </a:cubicBezTo>
                  <a:lnTo>
                    <a:pt x="5449" y="8752"/>
                  </a:lnTo>
                  <a:lnTo>
                    <a:pt x="5449" y="8814"/>
                  </a:lnTo>
                  <a:cubicBezTo>
                    <a:pt x="5436" y="9089"/>
                    <a:pt x="5311" y="9352"/>
                    <a:pt x="5111" y="9552"/>
                  </a:cubicBezTo>
                  <a:cubicBezTo>
                    <a:pt x="4911" y="9751"/>
                    <a:pt x="4687" y="9914"/>
                    <a:pt x="4437" y="10039"/>
                  </a:cubicBezTo>
                  <a:cubicBezTo>
                    <a:pt x="3910" y="10310"/>
                    <a:pt x="3333" y="10449"/>
                    <a:pt x="2754" y="10449"/>
                  </a:cubicBezTo>
                  <a:cubicBezTo>
                    <a:pt x="2425" y="10449"/>
                    <a:pt x="2096" y="10404"/>
                    <a:pt x="1775" y="10314"/>
                  </a:cubicBezTo>
                  <a:cubicBezTo>
                    <a:pt x="525" y="9951"/>
                    <a:pt x="275" y="8764"/>
                    <a:pt x="125" y="7590"/>
                  </a:cubicBezTo>
                  <a:cubicBezTo>
                    <a:pt x="100" y="7440"/>
                    <a:pt x="100" y="7277"/>
                    <a:pt x="125" y="7127"/>
                  </a:cubicBezTo>
                  <a:cubicBezTo>
                    <a:pt x="150" y="7002"/>
                    <a:pt x="200" y="6890"/>
                    <a:pt x="263" y="6790"/>
                  </a:cubicBezTo>
                  <a:cubicBezTo>
                    <a:pt x="288" y="6752"/>
                    <a:pt x="313" y="6715"/>
                    <a:pt x="338" y="6665"/>
                  </a:cubicBezTo>
                  <a:lnTo>
                    <a:pt x="363" y="6640"/>
                  </a:lnTo>
                  <a:cubicBezTo>
                    <a:pt x="688" y="6090"/>
                    <a:pt x="963" y="5515"/>
                    <a:pt x="1187" y="4915"/>
                  </a:cubicBezTo>
                  <a:cubicBezTo>
                    <a:pt x="1262" y="4690"/>
                    <a:pt x="1325" y="4453"/>
                    <a:pt x="1375" y="4215"/>
                  </a:cubicBezTo>
                  <a:cubicBezTo>
                    <a:pt x="1425" y="3903"/>
                    <a:pt x="1512" y="3603"/>
                    <a:pt x="1637" y="3328"/>
                  </a:cubicBezTo>
                  <a:cubicBezTo>
                    <a:pt x="2325" y="1916"/>
                    <a:pt x="3174" y="966"/>
                    <a:pt x="4149" y="516"/>
                  </a:cubicBezTo>
                  <a:cubicBezTo>
                    <a:pt x="4687" y="254"/>
                    <a:pt x="5274" y="117"/>
                    <a:pt x="5874" y="104"/>
                  </a:cubicBezTo>
                  <a:close/>
                  <a:moveTo>
                    <a:pt x="5884" y="1"/>
                  </a:moveTo>
                  <a:cubicBezTo>
                    <a:pt x="5307" y="1"/>
                    <a:pt x="4716" y="140"/>
                    <a:pt x="4112" y="416"/>
                  </a:cubicBezTo>
                  <a:cubicBezTo>
                    <a:pt x="3112" y="879"/>
                    <a:pt x="2250" y="1841"/>
                    <a:pt x="1550" y="3278"/>
                  </a:cubicBezTo>
                  <a:cubicBezTo>
                    <a:pt x="1425" y="3566"/>
                    <a:pt x="1325" y="3878"/>
                    <a:pt x="1275" y="4190"/>
                  </a:cubicBezTo>
                  <a:cubicBezTo>
                    <a:pt x="1225" y="4415"/>
                    <a:pt x="1162" y="4653"/>
                    <a:pt x="1087" y="4878"/>
                  </a:cubicBezTo>
                  <a:cubicBezTo>
                    <a:pt x="875" y="5465"/>
                    <a:pt x="600" y="6040"/>
                    <a:pt x="275" y="6577"/>
                  </a:cubicBezTo>
                  <a:lnTo>
                    <a:pt x="250" y="6615"/>
                  </a:lnTo>
                  <a:cubicBezTo>
                    <a:pt x="225" y="6652"/>
                    <a:pt x="200" y="6690"/>
                    <a:pt x="175" y="6727"/>
                  </a:cubicBezTo>
                  <a:cubicBezTo>
                    <a:pt x="113" y="6840"/>
                    <a:pt x="63" y="6965"/>
                    <a:pt x="25" y="7090"/>
                  </a:cubicBezTo>
                  <a:cubicBezTo>
                    <a:pt x="0" y="7265"/>
                    <a:pt x="0" y="7427"/>
                    <a:pt x="25" y="7602"/>
                  </a:cubicBezTo>
                  <a:cubicBezTo>
                    <a:pt x="175" y="8814"/>
                    <a:pt x="438" y="10026"/>
                    <a:pt x="1750" y="10414"/>
                  </a:cubicBezTo>
                  <a:cubicBezTo>
                    <a:pt x="2075" y="10501"/>
                    <a:pt x="2412" y="10551"/>
                    <a:pt x="2762" y="10551"/>
                  </a:cubicBezTo>
                  <a:cubicBezTo>
                    <a:pt x="3362" y="10551"/>
                    <a:pt x="3949" y="10401"/>
                    <a:pt x="4487" y="10126"/>
                  </a:cubicBezTo>
                  <a:cubicBezTo>
                    <a:pt x="4749" y="9989"/>
                    <a:pt x="4986" y="9814"/>
                    <a:pt x="5199" y="9614"/>
                  </a:cubicBezTo>
                  <a:cubicBezTo>
                    <a:pt x="5386" y="9402"/>
                    <a:pt x="5524" y="9152"/>
                    <a:pt x="5549" y="8864"/>
                  </a:cubicBezTo>
                  <a:cubicBezTo>
                    <a:pt x="5617" y="8875"/>
                    <a:pt x="5685" y="8881"/>
                    <a:pt x="5753" y="8881"/>
                  </a:cubicBezTo>
                  <a:cubicBezTo>
                    <a:pt x="6732" y="8881"/>
                    <a:pt x="7585" y="7760"/>
                    <a:pt x="7761" y="7515"/>
                  </a:cubicBezTo>
                  <a:cubicBezTo>
                    <a:pt x="8723" y="6165"/>
                    <a:pt x="9160" y="4365"/>
                    <a:pt x="8985" y="2453"/>
                  </a:cubicBezTo>
                  <a:cubicBezTo>
                    <a:pt x="8948" y="2041"/>
                    <a:pt x="8885" y="1566"/>
                    <a:pt x="8611" y="1204"/>
                  </a:cubicBezTo>
                  <a:cubicBezTo>
                    <a:pt x="8411" y="966"/>
                    <a:pt x="8173" y="766"/>
                    <a:pt x="7911" y="616"/>
                  </a:cubicBezTo>
                  <a:cubicBezTo>
                    <a:pt x="7260" y="205"/>
                    <a:pt x="6583" y="1"/>
                    <a:pt x="5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74"/>
            <p:cNvSpPr/>
            <p:nvPr/>
          </p:nvSpPr>
          <p:spPr>
            <a:xfrm>
              <a:off x="4443910" y="3505403"/>
              <a:ext cx="378685" cy="270035"/>
            </a:xfrm>
            <a:custGeom>
              <a:avLst/>
              <a:gdLst/>
              <a:ahLst/>
              <a:cxnLst/>
              <a:rect l="l" t="t" r="r" b="b"/>
              <a:pathLst>
                <a:path w="10348" h="7379" extrusionOk="0">
                  <a:moveTo>
                    <a:pt x="8417" y="1"/>
                  </a:moveTo>
                  <a:cubicBezTo>
                    <a:pt x="8285" y="1"/>
                    <a:pt x="8152" y="12"/>
                    <a:pt x="8023" y="36"/>
                  </a:cubicBezTo>
                  <a:cubicBezTo>
                    <a:pt x="7523" y="123"/>
                    <a:pt x="7048" y="361"/>
                    <a:pt x="6536" y="461"/>
                  </a:cubicBezTo>
                  <a:cubicBezTo>
                    <a:pt x="6332" y="498"/>
                    <a:pt x="6126" y="510"/>
                    <a:pt x="5918" y="510"/>
                  </a:cubicBezTo>
                  <a:cubicBezTo>
                    <a:pt x="5458" y="510"/>
                    <a:pt x="4990" y="448"/>
                    <a:pt x="4523" y="448"/>
                  </a:cubicBezTo>
                  <a:cubicBezTo>
                    <a:pt x="4411" y="448"/>
                    <a:pt x="4299" y="452"/>
                    <a:pt x="4187" y="461"/>
                  </a:cubicBezTo>
                  <a:cubicBezTo>
                    <a:pt x="3637" y="498"/>
                    <a:pt x="3100" y="686"/>
                    <a:pt x="2625" y="973"/>
                  </a:cubicBezTo>
                  <a:cubicBezTo>
                    <a:pt x="2337" y="1161"/>
                    <a:pt x="2062" y="1398"/>
                    <a:pt x="2000" y="1736"/>
                  </a:cubicBezTo>
                  <a:cubicBezTo>
                    <a:pt x="1975" y="1898"/>
                    <a:pt x="1975" y="2060"/>
                    <a:pt x="2000" y="2210"/>
                  </a:cubicBezTo>
                  <a:cubicBezTo>
                    <a:pt x="2012" y="2310"/>
                    <a:pt x="2000" y="2423"/>
                    <a:pt x="1987" y="2523"/>
                  </a:cubicBezTo>
                  <a:cubicBezTo>
                    <a:pt x="1925" y="2860"/>
                    <a:pt x="1662" y="3135"/>
                    <a:pt x="1362" y="3323"/>
                  </a:cubicBezTo>
                  <a:cubicBezTo>
                    <a:pt x="1063" y="3498"/>
                    <a:pt x="763" y="3673"/>
                    <a:pt x="475" y="3872"/>
                  </a:cubicBezTo>
                  <a:cubicBezTo>
                    <a:pt x="213" y="4097"/>
                    <a:pt x="0" y="4435"/>
                    <a:pt x="63" y="4785"/>
                  </a:cubicBezTo>
                  <a:cubicBezTo>
                    <a:pt x="150" y="5310"/>
                    <a:pt x="800" y="5622"/>
                    <a:pt x="800" y="6159"/>
                  </a:cubicBezTo>
                  <a:cubicBezTo>
                    <a:pt x="800" y="6509"/>
                    <a:pt x="738" y="6622"/>
                    <a:pt x="963" y="6897"/>
                  </a:cubicBezTo>
                  <a:cubicBezTo>
                    <a:pt x="1088" y="7097"/>
                    <a:pt x="1275" y="7259"/>
                    <a:pt x="1500" y="7334"/>
                  </a:cubicBezTo>
                  <a:cubicBezTo>
                    <a:pt x="1586" y="7365"/>
                    <a:pt x="1669" y="7379"/>
                    <a:pt x="1750" y="7379"/>
                  </a:cubicBezTo>
                  <a:cubicBezTo>
                    <a:pt x="2126" y="7379"/>
                    <a:pt x="2445" y="7079"/>
                    <a:pt x="2712" y="6822"/>
                  </a:cubicBezTo>
                  <a:cubicBezTo>
                    <a:pt x="2907" y="6638"/>
                    <a:pt x="3481" y="5980"/>
                    <a:pt x="3826" y="5980"/>
                  </a:cubicBezTo>
                  <a:cubicBezTo>
                    <a:pt x="3856" y="5980"/>
                    <a:pt x="3885" y="5986"/>
                    <a:pt x="3912" y="5997"/>
                  </a:cubicBezTo>
                  <a:cubicBezTo>
                    <a:pt x="3987" y="6047"/>
                    <a:pt x="4049" y="6097"/>
                    <a:pt x="4112" y="6159"/>
                  </a:cubicBezTo>
                  <a:cubicBezTo>
                    <a:pt x="4181" y="6204"/>
                    <a:pt x="4259" y="6224"/>
                    <a:pt x="4339" y="6224"/>
                  </a:cubicBezTo>
                  <a:cubicBezTo>
                    <a:pt x="4505" y="6224"/>
                    <a:pt x="4677" y="6140"/>
                    <a:pt x="4787" y="6022"/>
                  </a:cubicBezTo>
                  <a:cubicBezTo>
                    <a:pt x="4937" y="5822"/>
                    <a:pt x="5049" y="5585"/>
                    <a:pt x="5099" y="5347"/>
                  </a:cubicBezTo>
                  <a:cubicBezTo>
                    <a:pt x="5286" y="4760"/>
                    <a:pt x="5536" y="4147"/>
                    <a:pt x="6074" y="3847"/>
                  </a:cubicBezTo>
                  <a:cubicBezTo>
                    <a:pt x="6375" y="3673"/>
                    <a:pt x="6709" y="3629"/>
                    <a:pt x="7051" y="3629"/>
                  </a:cubicBezTo>
                  <a:cubicBezTo>
                    <a:pt x="7395" y="3629"/>
                    <a:pt x="7747" y="3673"/>
                    <a:pt x="8084" y="3673"/>
                  </a:cubicBezTo>
                  <a:cubicBezTo>
                    <a:pt x="8105" y="3673"/>
                    <a:pt x="8127" y="3673"/>
                    <a:pt x="8148" y="3673"/>
                  </a:cubicBezTo>
                  <a:cubicBezTo>
                    <a:pt x="8811" y="3673"/>
                    <a:pt x="9423" y="3348"/>
                    <a:pt x="9785" y="2798"/>
                  </a:cubicBezTo>
                  <a:cubicBezTo>
                    <a:pt x="10185" y="2223"/>
                    <a:pt x="10348" y="1423"/>
                    <a:pt x="9998" y="811"/>
                  </a:cubicBezTo>
                  <a:cubicBezTo>
                    <a:pt x="9687" y="273"/>
                    <a:pt x="9052" y="1"/>
                    <a:pt x="8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74"/>
            <p:cNvSpPr/>
            <p:nvPr/>
          </p:nvSpPr>
          <p:spPr>
            <a:xfrm>
              <a:off x="4509744" y="3696466"/>
              <a:ext cx="73227" cy="92878"/>
            </a:xfrm>
            <a:custGeom>
              <a:avLst/>
              <a:gdLst/>
              <a:ahLst/>
              <a:cxnLst/>
              <a:rect l="l" t="t" r="r" b="b"/>
              <a:pathLst>
                <a:path w="2001" h="2538" extrusionOk="0">
                  <a:moveTo>
                    <a:pt x="1026" y="1"/>
                  </a:moveTo>
                  <a:cubicBezTo>
                    <a:pt x="795" y="1"/>
                    <a:pt x="576" y="85"/>
                    <a:pt x="438" y="264"/>
                  </a:cubicBezTo>
                  <a:cubicBezTo>
                    <a:pt x="251" y="526"/>
                    <a:pt x="126" y="838"/>
                    <a:pt x="76" y="1151"/>
                  </a:cubicBezTo>
                  <a:cubicBezTo>
                    <a:pt x="1" y="1426"/>
                    <a:pt x="1" y="1713"/>
                    <a:pt x="76" y="1988"/>
                  </a:cubicBezTo>
                  <a:cubicBezTo>
                    <a:pt x="151" y="2263"/>
                    <a:pt x="376" y="2475"/>
                    <a:pt x="651" y="2538"/>
                  </a:cubicBezTo>
                  <a:lnTo>
                    <a:pt x="2000" y="776"/>
                  </a:lnTo>
                  <a:cubicBezTo>
                    <a:pt x="1904" y="277"/>
                    <a:pt x="1445" y="1"/>
                    <a:pt x="1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74"/>
            <p:cNvSpPr/>
            <p:nvPr/>
          </p:nvSpPr>
          <p:spPr>
            <a:xfrm>
              <a:off x="4508390" y="3694416"/>
              <a:ext cx="76410" cy="96757"/>
            </a:xfrm>
            <a:custGeom>
              <a:avLst/>
              <a:gdLst/>
              <a:ahLst/>
              <a:cxnLst/>
              <a:rect l="l" t="t" r="r" b="b"/>
              <a:pathLst>
                <a:path w="2088" h="2644" extrusionOk="0">
                  <a:moveTo>
                    <a:pt x="1072" y="1"/>
                  </a:moveTo>
                  <a:cubicBezTo>
                    <a:pt x="832" y="1"/>
                    <a:pt x="599" y="102"/>
                    <a:pt x="438" y="282"/>
                  </a:cubicBezTo>
                  <a:cubicBezTo>
                    <a:pt x="250" y="557"/>
                    <a:pt x="113" y="869"/>
                    <a:pt x="63" y="1207"/>
                  </a:cubicBezTo>
                  <a:cubicBezTo>
                    <a:pt x="0" y="1482"/>
                    <a:pt x="0" y="1782"/>
                    <a:pt x="63" y="2057"/>
                  </a:cubicBezTo>
                  <a:cubicBezTo>
                    <a:pt x="150" y="2356"/>
                    <a:pt x="388" y="2581"/>
                    <a:pt x="688" y="2644"/>
                  </a:cubicBezTo>
                  <a:lnTo>
                    <a:pt x="700" y="2544"/>
                  </a:lnTo>
                  <a:cubicBezTo>
                    <a:pt x="438" y="2481"/>
                    <a:pt x="238" y="2282"/>
                    <a:pt x="163" y="2032"/>
                  </a:cubicBezTo>
                  <a:cubicBezTo>
                    <a:pt x="100" y="1757"/>
                    <a:pt x="100" y="1482"/>
                    <a:pt x="163" y="1219"/>
                  </a:cubicBezTo>
                  <a:cubicBezTo>
                    <a:pt x="213" y="907"/>
                    <a:pt x="338" y="607"/>
                    <a:pt x="525" y="345"/>
                  </a:cubicBezTo>
                  <a:cubicBezTo>
                    <a:pt x="665" y="186"/>
                    <a:pt x="861" y="104"/>
                    <a:pt x="1066" y="104"/>
                  </a:cubicBezTo>
                  <a:cubicBezTo>
                    <a:pt x="1135" y="104"/>
                    <a:pt x="1206" y="113"/>
                    <a:pt x="1275" y="132"/>
                  </a:cubicBezTo>
                  <a:cubicBezTo>
                    <a:pt x="1637" y="207"/>
                    <a:pt x="1912" y="482"/>
                    <a:pt x="1987" y="844"/>
                  </a:cubicBezTo>
                  <a:lnTo>
                    <a:pt x="2087" y="819"/>
                  </a:lnTo>
                  <a:cubicBezTo>
                    <a:pt x="2000" y="432"/>
                    <a:pt x="1687" y="120"/>
                    <a:pt x="1300" y="32"/>
                  </a:cubicBezTo>
                  <a:cubicBezTo>
                    <a:pt x="1225" y="11"/>
                    <a:pt x="1148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74"/>
            <p:cNvSpPr/>
            <p:nvPr/>
          </p:nvSpPr>
          <p:spPr>
            <a:xfrm>
              <a:off x="4526212" y="3712494"/>
              <a:ext cx="29313" cy="46695"/>
            </a:xfrm>
            <a:custGeom>
              <a:avLst/>
              <a:gdLst/>
              <a:ahLst/>
              <a:cxnLst/>
              <a:rect l="l" t="t" r="r" b="b"/>
              <a:pathLst>
                <a:path w="801" h="1276" extrusionOk="0">
                  <a:moveTo>
                    <a:pt x="738" y="0"/>
                  </a:moveTo>
                  <a:cubicBezTo>
                    <a:pt x="488" y="100"/>
                    <a:pt x="288" y="288"/>
                    <a:pt x="188" y="538"/>
                  </a:cubicBezTo>
                  <a:cubicBezTo>
                    <a:pt x="101" y="750"/>
                    <a:pt x="38" y="988"/>
                    <a:pt x="1" y="1225"/>
                  </a:cubicBezTo>
                  <a:lnTo>
                    <a:pt x="201" y="1275"/>
                  </a:lnTo>
                  <a:cubicBezTo>
                    <a:pt x="226" y="1050"/>
                    <a:pt x="288" y="825"/>
                    <a:pt x="376" y="613"/>
                  </a:cubicBezTo>
                  <a:cubicBezTo>
                    <a:pt x="451" y="425"/>
                    <a:pt x="613" y="275"/>
                    <a:pt x="801" y="200"/>
                  </a:cubicBezTo>
                  <a:lnTo>
                    <a:pt x="7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74"/>
            <p:cNvSpPr/>
            <p:nvPr/>
          </p:nvSpPr>
          <p:spPr>
            <a:xfrm>
              <a:off x="4568736" y="4474366"/>
              <a:ext cx="512" cy="37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" y="1"/>
                  </a:moveTo>
                  <a:lnTo>
                    <a:pt x="1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D4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74"/>
            <p:cNvSpPr/>
            <p:nvPr/>
          </p:nvSpPr>
          <p:spPr>
            <a:xfrm>
              <a:off x="4568736" y="4473451"/>
              <a:ext cx="1866" cy="951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1"/>
                  </a:moveTo>
                  <a:lnTo>
                    <a:pt x="1" y="26"/>
                  </a:lnTo>
                  <a:lnTo>
                    <a:pt x="51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E49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74"/>
            <p:cNvSpPr/>
            <p:nvPr/>
          </p:nvSpPr>
          <p:spPr>
            <a:xfrm>
              <a:off x="4568736" y="4473012"/>
              <a:ext cx="3257" cy="1391"/>
            </a:xfrm>
            <a:custGeom>
              <a:avLst/>
              <a:gdLst/>
              <a:ahLst/>
              <a:cxnLst/>
              <a:rect l="l" t="t" r="r" b="b"/>
              <a:pathLst>
                <a:path w="89" h="38" extrusionOk="0">
                  <a:moveTo>
                    <a:pt x="1" y="0"/>
                  </a:moveTo>
                  <a:lnTo>
                    <a:pt x="1" y="13"/>
                  </a:lnTo>
                  <a:lnTo>
                    <a:pt x="51" y="38"/>
                  </a:lnTo>
                  <a:lnTo>
                    <a:pt x="88" y="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F4A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74"/>
            <p:cNvSpPr/>
            <p:nvPr/>
          </p:nvSpPr>
          <p:spPr>
            <a:xfrm>
              <a:off x="4568736" y="4472536"/>
              <a:ext cx="4611" cy="1866"/>
            </a:xfrm>
            <a:custGeom>
              <a:avLst/>
              <a:gdLst/>
              <a:ahLst/>
              <a:cxnLst/>
              <a:rect l="l" t="t" r="r" b="b"/>
              <a:pathLst>
                <a:path w="126" h="51" extrusionOk="0">
                  <a:moveTo>
                    <a:pt x="1" y="1"/>
                  </a:moveTo>
                  <a:lnTo>
                    <a:pt x="1" y="13"/>
                  </a:lnTo>
                  <a:lnTo>
                    <a:pt x="88" y="51"/>
                  </a:lnTo>
                  <a:lnTo>
                    <a:pt x="126" y="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04B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74"/>
            <p:cNvSpPr/>
            <p:nvPr/>
          </p:nvSpPr>
          <p:spPr>
            <a:xfrm>
              <a:off x="4568736" y="4471621"/>
              <a:ext cx="6002" cy="2781"/>
            </a:xfrm>
            <a:custGeom>
              <a:avLst/>
              <a:gdLst/>
              <a:ahLst/>
              <a:cxnLst/>
              <a:rect l="l" t="t" r="r" b="b"/>
              <a:pathLst>
                <a:path w="164" h="76" extrusionOk="0">
                  <a:moveTo>
                    <a:pt x="1" y="1"/>
                  </a:moveTo>
                  <a:lnTo>
                    <a:pt x="1" y="26"/>
                  </a:lnTo>
                  <a:lnTo>
                    <a:pt x="126" y="76"/>
                  </a:lnTo>
                  <a:lnTo>
                    <a:pt x="163" y="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14C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74"/>
            <p:cNvSpPr/>
            <p:nvPr/>
          </p:nvSpPr>
          <p:spPr>
            <a:xfrm>
              <a:off x="4568736" y="4471182"/>
              <a:ext cx="7356" cy="3220"/>
            </a:xfrm>
            <a:custGeom>
              <a:avLst/>
              <a:gdLst/>
              <a:ahLst/>
              <a:cxnLst/>
              <a:rect l="l" t="t" r="r" b="b"/>
              <a:pathLst>
                <a:path w="201" h="88" extrusionOk="0">
                  <a:moveTo>
                    <a:pt x="1" y="0"/>
                  </a:moveTo>
                  <a:lnTo>
                    <a:pt x="1" y="13"/>
                  </a:lnTo>
                  <a:lnTo>
                    <a:pt x="163" y="88"/>
                  </a:lnTo>
                  <a:lnTo>
                    <a:pt x="201" y="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24D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74"/>
            <p:cNvSpPr/>
            <p:nvPr/>
          </p:nvSpPr>
          <p:spPr>
            <a:xfrm>
              <a:off x="4568736" y="4470267"/>
              <a:ext cx="8746" cy="4135"/>
            </a:xfrm>
            <a:custGeom>
              <a:avLst/>
              <a:gdLst/>
              <a:ahLst/>
              <a:cxnLst/>
              <a:rect l="l" t="t" r="r" b="b"/>
              <a:pathLst>
                <a:path w="239" h="113" extrusionOk="0">
                  <a:moveTo>
                    <a:pt x="1" y="0"/>
                  </a:moveTo>
                  <a:lnTo>
                    <a:pt x="1" y="25"/>
                  </a:lnTo>
                  <a:lnTo>
                    <a:pt x="201" y="113"/>
                  </a:lnTo>
                  <a:lnTo>
                    <a:pt x="238" y="1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34E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74"/>
            <p:cNvSpPr/>
            <p:nvPr/>
          </p:nvSpPr>
          <p:spPr>
            <a:xfrm>
              <a:off x="4568736" y="4469791"/>
              <a:ext cx="10100" cy="4611"/>
            </a:xfrm>
            <a:custGeom>
              <a:avLst/>
              <a:gdLst/>
              <a:ahLst/>
              <a:cxnLst/>
              <a:rect l="l" t="t" r="r" b="b"/>
              <a:pathLst>
                <a:path w="276" h="126" extrusionOk="0">
                  <a:moveTo>
                    <a:pt x="1" y="1"/>
                  </a:moveTo>
                  <a:lnTo>
                    <a:pt x="1" y="13"/>
                  </a:lnTo>
                  <a:lnTo>
                    <a:pt x="238" y="126"/>
                  </a:lnTo>
                  <a:lnTo>
                    <a:pt x="276" y="1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4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74"/>
            <p:cNvSpPr/>
            <p:nvPr/>
          </p:nvSpPr>
          <p:spPr>
            <a:xfrm>
              <a:off x="4568736" y="4469352"/>
              <a:ext cx="11491" cy="5050"/>
            </a:xfrm>
            <a:custGeom>
              <a:avLst/>
              <a:gdLst/>
              <a:ahLst/>
              <a:cxnLst/>
              <a:rect l="l" t="t" r="r" b="b"/>
              <a:pathLst>
                <a:path w="314" h="138" extrusionOk="0">
                  <a:moveTo>
                    <a:pt x="1" y="0"/>
                  </a:moveTo>
                  <a:lnTo>
                    <a:pt x="1" y="13"/>
                  </a:lnTo>
                  <a:lnTo>
                    <a:pt x="276" y="138"/>
                  </a:lnTo>
                  <a:lnTo>
                    <a:pt x="313" y="1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550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74"/>
            <p:cNvSpPr/>
            <p:nvPr/>
          </p:nvSpPr>
          <p:spPr>
            <a:xfrm>
              <a:off x="4568736" y="4468437"/>
              <a:ext cx="12845" cy="5965"/>
            </a:xfrm>
            <a:custGeom>
              <a:avLst/>
              <a:gdLst/>
              <a:ahLst/>
              <a:cxnLst/>
              <a:rect l="l" t="t" r="r" b="b"/>
              <a:pathLst>
                <a:path w="351" h="163" extrusionOk="0">
                  <a:moveTo>
                    <a:pt x="1" y="0"/>
                  </a:moveTo>
                  <a:lnTo>
                    <a:pt x="1" y="25"/>
                  </a:lnTo>
                  <a:lnTo>
                    <a:pt x="313" y="163"/>
                  </a:lnTo>
                  <a:lnTo>
                    <a:pt x="351" y="1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6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74"/>
            <p:cNvSpPr/>
            <p:nvPr/>
          </p:nvSpPr>
          <p:spPr>
            <a:xfrm>
              <a:off x="4568736" y="4467961"/>
              <a:ext cx="14235" cy="6441"/>
            </a:xfrm>
            <a:custGeom>
              <a:avLst/>
              <a:gdLst/>
              <a:ahLst/>
              <a:cxnLst/>
              <a:rect l="l" t="t" r="r" b="b"/>
              <a:pathLst>
                <a:path w="389" h="176" extrusionOk="0">
                  <a:moveTo>
                    <a:pt x="1" y="1"/>
                  </a:moveTo>
                  <a:lnTo>
                    <a:pt x="1" y="13"/>
                  </a:lnTo>
                  <a:lnTo>
                    <a:pt x="351" y="176"/>
                  </a:lnTo>
                  <a:lnTo>
                    <a:pt x="388" y="1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75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74"/>
            <p:cNvSpPr/>
            <p:nvPr/>
          </p:nvSpPr>
          <p:spPr>
            <a:xfrm>
              <a:off x="4568736" y="4467522"/>
              <a:ext cx="15589" cy="6880"/>
            </a:xfrm>
            <a:custGeom>
              <a:avLst/>
              <a:gdLst/>
              <a:ahLst/>
              <a:cxnLst/>
              <a:rect l="l" t="t" r="r" b="b"/>
              <a:pathLst>
                <a:path w="426" h="188" extrusionOk="0">
                  <a:moveTo>
                    <a:pt x="1" y="0"/>
                  </a:moveTo>
                  <a:lnTo>
                    <a:pt x="1" y="13"/>
                  </a:lnTo>
                  <a:lnTo>
                    <a:pt x="388" y="188"/>
                  </a:lnTo>
                  <a:lnTo>
                    <a:pt x="426" y="1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853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74"/>
            <p:cNvSpPr/>
            <p:nvPr/>
          </p:nvSpPr>
          <p:spPr>
            <a:xfrm>
              <a:off x="4568736" y="4466607"/>
              <a:ext cx="16980" cy="7795"/>
            </a:xfrm>
            <a:custGeom>
              <a:avLst/>
              <a:gdLst/>
              <a:ahLst/>
              <a:cxnLst/>
              <a:rect l="l" t="t" r="r" b="b"/>
              <a:pathLst>
                <a:path w="464" h="213" extrusionOk="0">
                  <a:moveTo>
                    <a:pt x="1" y="0"/>
                  </a:moveTo>
                  <a:lnTo>
                    <a:pt x="1" y="25"/>
                  </a:lnTo>
                  <a:lnTo>
                    <a:pt x="426" y="213"/>
                  </a:lnTo>
                  <a:lnTo>
                    <a:pt x="463" y="2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954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74"/>
            <p:cNvSpPr/>
            <p:nvPr/>
          </p:nvSpPr>
          <p:spPr>
            <a:xfrm>
              <a:off x="4568736" y="4466132"/>
              <a:ext cx="18334" cy="8270"/>
            </a:xfrm>
            <a:custGeom>
              <a:avLst/>
              <a:gdLst/>
              <a:ahLst/>
              <a:cxnLst/>
              <a:rect l="l" t="t" r="r" b="b"/>
              <a:pathLst>
                <a:path w="501" h="226" extrusionOk="0">
                  <a:moveTo>
                    <a:pt x="1" y="1"/>
                  </a:moveTo>
                  <a:lnTo>
                    <a:pt x="1" y="13"/>
                  </a:lnTo>
                  <a:lnTo>
                    <a:pt x="463" y="226"/>
                  </a:lnTo>
                  <a:lnTo>
                    <a:pt x="501" y="2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A5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74"/>
            <p:cNvSpPr/>
            <p:nvPr/>
          </p:nvSpPr>
          <p:spPr>
            <a:xfrm>
              <a:off x="4568736" y="4465693"/>
              <a:ext cx="19725" cy="8710"/>
            </a:xfrm>
            <a:custGeom>
              <a:avLst/>
              <a:gdLst/>
              <a:ahLst/>
              <a:cxnLst/>
              <a:rect l="l" t="t" r="r" b="b"/>
              <a:pathLst>
                <a:path w="539" h="238" extrusionOk="0">
                  <a:moveTo>
                    <a:pt x="1" y="0"/>
                  </a:moveTo>
                  <a:lnTo>
                    <a:pt x="1" y="13"/>
                  </a:lnTo>
                  <a:lnTo>
                    <a:pt x="501" y="238"/>
                  </a:lnTo>
                  <a:lnTo>
                    <a:pt x="538" y="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B5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74"/>
            <p:cNvSpPr/>
            <p:nvPr/>
          </p:nvSpPr>
          <p:spPr>
            <a:xfrm>
              <a:off x="4568736" y="4464778"/>
              <a:ext cx="20640" cy="9624"/>
            </a:xfrm>
            <a:custGeom>
              <a:avLst/>
              <a:gdLst/>
              <a:ahLst/>
              <a:cxnLst/>
              <a:rect l="l" t="t" r="r" b="b"/>
              <a:pathLst>
                <a:path w="564" h="263" extrusionOk="0">
                  <a:moveTo>
                    <a:pt x="1" y="0"/>
                  </a:moveTo>
                  <a:lnTo>
                    <a:pt x="1" y="25"/>
                  </a:lnTo>
                  <a:lnTo>
                    <a:pt x="538" y="263"/>
                  </a:lnTo>
                  <a:lnTo>
                    <a:pt x="563" y="2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C5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74"/>
            <p:cNvSpPr/>
            <p:nvPr/>
          </p:nvSpPr>
          <p:spPr>
            <a:xfrm>
              <a:off x="4568736" y="4464302"/>
              <a:ext cx="21994" cy="10100"/>
            </a:xfrm>
            <a:custGeom>
              <a:avLst/>
              <a:gdLst/>
              <a:ahLst/>
              <a:cxnLst/>
              <a:rect l="l" t="t" r="r" b="b"/>
              <a:pathLst>
                <a:path w="601" h="276" extrusionOk="0">
                  <a:moveTo>
                    <a:pt x="1" y="1"/>
                  </a:moveTo>
                  <a:lnTo>
                    <a:pt x="1" y="13"/>
                  </a:lnTo>
                  <a:lnTo>
                    <a:pt x="563" y="276"/>
                  </a:lnTo>
                  <a:lnTo>
                    <a:pt x="601" y="2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D57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74"/>
            <p:cNvSpPr/>
            <p:nvPr/>
          </p:nvSpPr>
          <p:spPr>
            <a:xfrm>
              <a:off x="4568736" y="4463863"/>
              <a:ext cx="23384" cy="10539"/>
            </a:xfrm>
            <a:custGeom>
              <a:avLst/>
              <a:gdLst/>
              <a:ahLst/>
              <a:cxnLst/>
              <a:rect l="l" t="t" r="r" b="b"/>
              <a:pathLst>
                <a:path w="639" h="288" extrusionOk="0">
                  <a:moveTo>
                    <a:pt x="1" y="0"/>
                  </a:moveTo>
                  <a:lnTo>
                    <a:pt x="1" y="13"/>
                  </a:lnTo>
                  <a:lnTo>
                    <a:pt x="601" y="288"/>
                  </a:lnTo>
                  <a:lnTo>
                    <a:pt x="638" y="2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E58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74"/>
            <p:cNvSpPr/>
            <p:nvPr/>
          </p:nvSpPr>
          <p:spPr>
            <a:xfrm>
              <a:off x="4568736" y="4462948"/>
              <a:ext cx="24738" cy="11454"/>
            </a:xfrm>
            <a:custGeom>
              <a:avLst/>
              <a:gdLst/>
              <a:ahLst/>
              <a:cxnLst/>
              <a:rect l="l" t="t" r="r" b="b"/>
              <a:pathLst>
                <a:path w="676" h="313" extrusionOk="0">
                  <a:moveTo>
                    <a:pt x="1" y="0"/>
                  </a:moveTo>
                  <a:lnTo>
                    <a:pt x="1" y="25"/>
                  </a:lnTo>
                  <a:lnTo>
                    <a:pt x="638" y="313"/>
                  </a:lnTo>
                  <a:lnTo>
                    <a:pt x="676" y="3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59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74"/>
            <p:cNvSpPr/>
            <p:nvPr/>
          </p:nvSpPr>
          <p:spPr>
            <a:xfrm>
              <a:off x="4568736" y="4462472"/>
              <a:ext cx="26129" cy="11930"/>
            </a:xfrm>
            <a:custGeom>
              <a:avLst/>
              <a:gdLst/>
              <a:ahLst/>
              <a:cxnLst/>
              <a:rect l="l" t="t" r="r" b="b"/>
              <a:pathLst>
                <a:path w="714" h="326" extrusionOk="0">
                  <a:moveTo>
                    <a:pt x="1" y="1"/>
                  </a:moveTo>
                  <a:lnTo>
                    <a:pt x="1" y="13"/>
                  </a:lnTo>
                  <a:lnTo>
                    <a:pt x="676" y="326"/>
                  </a:lnTo>
                  <a:lnTo>
                    <a:pt x="713" y="3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05A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74"/>
            <p:cNvSpPr/>
            <p:nvPr/>
          </p:nvSpPr>
          <p:spPr>
            <a:xfrm>
              <a:off x="4568736" y="4462033"/>
              <a:ext cx="27483" cy="12369"/>
            </a:xfrm>
            <a:custGeom>
              <a:avLst/>
              <a:gdLst/>
              <a:ahLst/>
              <a:cxnLst/>
              <a:rect l="l" t="t" r="r" b="b"/>
              <a:pathLst>
                <a:path w="751" h="338" extrusionOk="0">
                  <a:moveTo>
                    <a:pt x="1" y="0"/>
                  </a:moveTo>
                  <a:lnTo>
                    <a:pt x="1" y="13"/>
                  </a:lnTo>
                  <a:lnTo>
                    <a:pt x="713" y="338"/>
                  </a:lnTo>
                  <a:lnTo>
                    <a:pt x="751" y="3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15B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74"/>
            <p:cNvSpPr/>
            <p:nvPr/>
          </p:nvSpPr>
          <p:spPr>
            <a:xfrm>
              <a:off x="4568736" y="4461118"/>
              <a:ext cx="28873" cy="13284"/>
            </a:xfrm>
            <a:custGeom>
              <a:avLst/>
              <a:gdLst/>
              <a:ahLst/>
              <a:cxnLst/>
              <a:rect l="l" t="t" r="r" b="b"/>
              <a:pathLst>
                <a:path w="789" h="363" extrusionOk="0">
                  <a:moveTo>
                    <a:pt x="1" y="0"/>
                  </a:moveTo>
                  <a:lnTo>
                    <a:pt x="1" y="25"/>
                  </a:lnTo>
                  <a:lnTo>
                    <a:pt x="751" y="363"/>
                  </a:lnTo>
                  <a:lnTo>
                    <a:pt x="788" y="3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25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74"/>
            <p:cNvSpPr/>
            <p:nvPr/>
          </p:nvSpPr>
          <p:spPr>
            <a:xfrm>
              <a:off x="4568736" y="4460642"/>
              <a:ext cx="30227" cy="13760"/>
            </a:xfrm>
            <a:custGeom>
              <a:avLst/>
              <a:gdLst/>
              <a:ahLst/>
              <a:cxnLst/>
              <a:rect l="l" t="t" r="r" b="b"/>
              <a:pathLst>
                <a:path w="826" h="376" extrusionOk="0">
                  <a:moveTo>
                    <a:pt x="1" y="1"/>
                  </a:moveTo>
                  <a:lnTo>
                    <a:pt x="1" y="13"/>
                  </a:lnTo>
                  <a:lnTo>
                    <a:pt x="788" y="376"/>
                  </a:lnTo>
                  <a:lnTo>
                    <a:pt x="826" y="3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35D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74"/>
            <p:cNvSpPr/>
            <p:nvPr/>
          </p:nvSpPr>
          <p:spPr>
            <a:xfrm>
              <a:off x="4568736" y="4459728"/>
              <a:ext cx="31618" cy="14675"/>
            </a:xfrm>
            <a:custGeom>
              <a:avLst/>
              <a:gdLst/>
              <a:ahLst/>
              <a:cxnLst/>
              <a:rect l="l" t="t" r="r" b="b"/>
              <a:pathLst>
                <a:path w="864" h="401" extrusionOk="0">
                  <a:moveTo>
                    <a:pt x="1" y="1"/>
                  </a:moveTo>
                  <a:lnTo>
                    <a:pt x="1" y="26"/>
                  </a:lnTo>
                  <a:lnTo>
                    <a:pt x="826" y="401"/>
                  </a:lnTo>
                  <a:lnTo>
                    <a:pt x="863" y="4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45E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74"/>
            <p:cNvSpPr/>
            <p:nvPr/>
          </p:nvSpPr>
          <p:spPr>
            <a:xfrm>
              <a:off x="4568736" y="4459288"/>
              <a:ext cx="32972" cy="15114"/>
            </a:xfrm>
            <a:custGeom>
              <a:avLst/>
              <a:gdLst/>
              <a:ahLst/>
              <a:cxnLst/>
              <a:rect l="l" t="t" r="r" b="b"/>
              <a:pathLst>
                <a:path w="901" h="413" extrusionOk="0">
                  <a:moveTo>
                    <a:pt x="1" y="0"/>
                  </a:moveTo>
                  <a:lnTo>
                    <a:pt x="1" y="13"/>
                  </a:lnTo>
                  <a:lnTo>
                    <a:pt x="863" y="413"/>
                  </a:lnTo>
                  <a:lnTo>
                    <a:pt x="901" y="4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5F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74"/>
            <p:cNvSpPr/>
            <p:nvPr/>
          </p:nvSpPr>
          <p:spPr>
            <a:xfrm>
              <a:off x="4568736" y="4458813"/>
              <a:ext cx="34363" cy="15589"/>
            </a:xfrm>
            <a:custGeom>
              <a:avLst/>
              <a:gdLst/>
              <a:ahLst/>
              <a:cxnLst/>
              <a:rect l="l" t="t" r="r" b="b"/>
              <a:pathLst>
                <a:path w="939" h="426" extrusionOk="0">
                  <a:moveTo>
                    <a:pt x="1" y="1"/>
                  </a:moveTo>
                  <a:lnTo>
                    <a:pt x="1" y="13"/>
                  </a:lnTo>
                  <a:lnTo>
                    <a:pt x="901" y="426"/>
                  </a:lnTo>
                  <a:lnTo>
                    <a:pt x="938" y="4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60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74"/>
            <p:cNvSpPr/>
            <p:nvPr/>
          </p:nvSpPr>
          <p:spPr>
            <a:xfrm>
              <a:off x="4568736" y="4457898"/>
              <a:ext cx="35717" cy="16504"/>
            </a:xfrm>
            <a:custGeom>
              <a:avLst/>
              <a:gdLst/>
              <a:ahLst/>
              <a:cxnLst/>
              <a:rect l="l" t="t" r="r" b="b"/>
              <a:pathLst>
                <a:path w="976" h="451" extrusionOk="0">
                  <a:moveTo>
                    <a:pt x="1" y="1"/>
                  </a:moveTo>
                  <a:lnTo>
                    <a:pt x="1" y="26"/>
                  </a:lnTo>
                  <a:lnTo>
                    <a:pt x="938" y="451"/>
                  </a:lnTo>
                  <a:lnTo>
                    <a:pt x="976" y="4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761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74"/>
            <p:cNvSpPr/>
            <p:nvPr/>
          </p:nvSpPr>
          <p:spPr>
            <a:xfrm>
              <a:off x="4270596" y="4129567"/>
              <a:ext cx="42560" cy="90133"/>
            </a:xfrm>
            <a:custGeom>
              <a:avLst/>
              <a:gdLst/>
              <a:ahLst/>
              <a:cxnLst/>
              <a:rect l="l" t="t" r="r" b="b"/>
              <a:pathLst>
                <a:path w="1163" h="2463" extrusionOk="0">
                  <a:moveTo>
                    <a:pt x="1162" y="0"/>
                  </a:moveTo>
                  <a:lnTo>
                    <a:pt x="1162" y="0"/>
                  </a:lnTo>
                  <a:cubicBezTo>
                    <a:pt x="1025" y="300"/>
                    <a:pt x="900" y="588"/>
                    <a:pt x="762" y="875"/>
                  </a:cubicBezTo>
                  <a:cubicBezTo>
                    <a:pt x="525" y="1388"/>
                    <a:pt x="287" y="1912"/>
                    <a:pt x="0" y="2412"/>
                  </a:cubicBezTo>
                  <a:lnTo>
                    <a:pt x="587" y="2462"/>
                  </a:lnTo>
                  <a:cubicBezTo>
                    <a:pt x="800" y="1650"/>
                    <a:pt x="1000" y="825"/>
                    <a:pt x="1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74"/>
            <p:cNvSpPr/>
            <p:nvPr/>
          </p:nvSpPr>
          <p:spPr>
            <a:xfrm>
              <a:off x="4587948" y="3857923"/>
              <a:ext cx="59503" cy="34326"/>
            </a:xfrm>
            <a:custGeom>
              <a:avLst/>
              <a:gdLst/>
              <a:ahLst/>
              <a:cxnLst/>
              <a:rect l="l" t="t" r="r" b="b"/>
              <a:pathLst>
                <a:path w="1626" h="938" extrusionOk="0">
                  <a:moveTo>
                    <a:pt x="26" y="0"/>
                  </a:moveTo>
                  <a:cubicBezTo>
                    <a:pt x="13" y="313"/>
                    <a:pt x="13" y="625"/>
                    <a:pt x="1" y="938"/>
                  </a:cubicBezTo>
                  <a:cubicBezTo>
                    <a:pt x="538" y="938"/>
                    <a:pt x="1088" y="875"/>
                    <a:pt x="1625" y="738"/>
                  </a:cubicBezTo>
                  <a:cubicBezTo>
                    <a:pt x="1063" y="613"/>
                    <a:pt x="451" y="40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74"/>
            <p:cNvSpPr/>
            <p:nvPr/>
          </p:nvSpPr>
          <p:spPr>
            <a:xfrm>
              <a:off x="4003050" y="4332157"/>
              <a:ext cx="656734" cy="142245"/>
            </a:xfrm>
            <a:custGeom>
              <a:avLst/>
              <a:gdLst/>
              <a:ahLst/>
              <a:cxnLst/>
              <a:rect l="l" t="t" r="r" b="b"/>
              <a:pathLst>
                <a:path w="17946" h="3887" extrusionOk="0">
                  <a:moveTo>
                    <a:pt x="5724" y="0"/>
                  </a:moveTo>
                  <a:lnTo>
                    <a:pt x="0" y="3350"/>
                  </a:lnTo>
                  <a:cubicBezTo>
                    <a:pt x="175" y="3587"/>
                    <a:pt x="413" y="3774"/>
                    <a:pt x="688" y="3887"/>
                  </a:cubicBezTo>
                  <a:lnTo>
                    <a:pt x="17946" y="3887"/>
                  </a:lnTo>
                  <a:cubicBezTo>
                    <a:pt x="17721" y="3562"/>
                    <a:pt x="17458" y="3275"/>
                    <a:pt x="17171" y="3000"/>
                  </a:cubicBezTo>
                  <a:cubicBezTo>
                    <a:pt x="16746" y="2562"/>
                    <a:pt x="16184" y="2287"/>
                    <a:pt x="15584" y="2187"/>
                  </a:cubicBezTo>
                  <a:cubicBezTo>
                    <a:pt x="15461" y="2173"/>
                    <a:pt x="15335" y="2166"/>
                    <a:pt x="15210" y="2166"/>
                  </a:cubicBezTo>
                  <a:cubicBezTo>
                    <a:pt x="15017" y="2166"/>
                    <a:pt x="14823" y="2182"/>
                    <a:pt x="14634" y="2212"/>
                  </a:cubicBezTo>
                  <a:cubicBezTo>
                    <a:pt x="14106" y="2271"/>
                    <a:pt x="13446" y="2528"/>
                    <a:pt x="12912" y="2528"/>
                  </a:cubicBezTo>
                  <a:cubicBezTo>
                    <a:pt x="12877" y="2528"/>
                    <a:pt x="12843" y="2527"/>
                    <a:pt x="12810" y="2525"/>
                  </a:cubicBezTo>
                  <a:cubicBezTo>
                    <a:pt x="12335" y="2487"/>
                    <a:pt x="11735" y="2087"/>
                    <a:pt x="11298" y="1912"/>
                  </a:cubicBezTo>
                  <a:cubicBezTo>
                    <a:pt x="9573" y="1225"/>
                    <a:pt x="7661" y="413"/>
                    <a:pt x="57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74"/>
            <p:cNvSpPr/>
            <p:nvPr/>
          </p:nvSpPr>
          <p:spPr>
            <a:xfrm>
              <a:off x="4001659" y="4330328"/>
              <a:ext cx="661784" cy="145904"/>
            </a:xfrm>
            <a:custGeom>
              <a:avLst/>
              <a:gdLst/>
              <a:ahLst/>
              <a:cxnLst/>
              <a:rect l="l" t="t" r="r" b="b"/>
              <a:pathLst>
                <a:path w="18084" h="3987" extrusionOk="0">
                  <a:moveTo>
                    <a:pt x="5774" y="0"/>
                  </a:moveTo>
                  <a:lnTo>
                    <a:pt x="5762" y="100"/>
                  </a:lnTo>
                  <a:cubicBezTo>
                    <a:pt x="7424" y="450"/>
                    <a:pt x="9036" y="1100"/>
                    <a:pt x="10598" y="1725"/>
                  </a:cubicBezTo>
                  <a:lnTo>
                    <a:pt x="11323" y="2012"/>
                  </a:lnTo>
                  <a:cubicBezTo>
                    <a:pt x="11460" y="2075"/>
                    <a:pt x="11623" y="2150"/>
                    <a:pt x="11798" y="2237"/>
                  </a:cubicBezTo>
                  <a:cubicBezTo>
                    <a:pt x="12135" y="2412"/>
                    <a:pt x="12523" y="2600"/>
                    <a:pt x="12848" y="2625"/>
                  </a:cubicBezTo>
                  <a:cubicBezTo>
                    <a:pt x="13235" y="2625"/>
                    <a:pt x="13622" y="2575"/>
                    <a:pt x="13997" y="2462"/>
                  </a:cubicBezTo>
                  <a:cubicBezTo>
                    <a:pt x="14222" y="2400"/>
                    <a:pt x="14447" y="2350"/>
                    <a:pt x="14685" y="2312"/>
                  </a:cubicBezTo>
                  <a:cubicBezTo>
                    <a:pt x="14878" y="2288"/>
                    <a:pt x="15082" y="2274"/>
                    <a:pt x="15287" y="2274"/>
                  </a:cubicBezTo>
                  <a:cubicBezTo>
                    <a:pt x="15399" y="2274"/>
                    <a:pt x="15511" y="2278"/>
                    <a:pt x="15622" y="2287"/>
                  </a:cubicBezTo>
                  <a:cubicBezTo>
                    <a:pt x="16209" y="2387"/>
                    <a:pt x="16759" y="2662"/>
                    <a:pt x="17184" y="3087"/>
                  </a:cubicBezTo>
                  <a:cubicBezTo>
                    <a:pt x="17434" y="3337"/>
                    <a:pt x="17671" y="3599"/>
                    <a:pt x="17884" y="3887"/>
                  </a:cubicBezTo>
                  <a:lnTo>
                    <a:pt x="738" y="3887"/>
                  </a:lnTo>
                  <a:cubicBezTo>
                    <a:pt x="476" y="3774"/>
                    <a:pt x="251" y="3599"/>
                    <a:pt x="88" y="3375"/>
                  </a:cubicBezTo>
                  <a:lnTo>
                    <a:pt x="1" y="3425"/>
                  </a:lnTo>
                  <a:cubicBezTo>
                    <a:pt x="188" y="3674"/>
                    <a:pt x="426" y="3874"/>
                    <a:pt x="713" y="3987"/>
                  </a:cubicBezTo>
                  <a:lnTo>
                    <a:pt x="18084" y="3987"/>
                  </a:lnTo>
                  <a:lnTo>
                    <a:pt x="18034" y="3912"/>
                  </a:lnTo>
                  <a:cubicBezTo>
                    <a:pt x="17796" y="3587"/>
                    <a:pt x="17534" y="3287"/>
                    <a:pt x="17246" y="3012"/>
                  </a:cubicBezTo>
                  <a:cubicBezTo>
                    <a:pt x="16809" y="2575"/>
                    <a:pt x="16234" y="2287"/>
                    <a:pt x="15634" y="2187"/>
                  </a:cubicBezTo>
                  <a:cubicBezTo>
                    <a:pt x="15500" y="2177"/>
                    <a:pt x="15365" y="2171"/>
                    <a:pt x="15231" y="2171"/>
                  </a:cubicBezTo>
                  <a:cubicBezTo>
                    <a:pt x="15040" y="2171"/>
                    <a:pt x="14850" y="2183"/>
                    <a:pt x="14660" y="2212"/>
                  </a:cubicBezTo>
                  <a:cubicBezTo>
                    <a:pt x="14422" y="2250"/>
                    <a:pt x="14197" y="2300"/>
                    <a:pt x="13960" y="2362"/>
                  </a:cubicBezTo>
                  <a:cubicBezTo>
                    <a:pt x="13610" y="2475"/>
                    <a:pt x="13223" y="2525"/>
                    <a:pt x="12848" y="2525"/>
                  </a:cubicBezTo>
                  <a:cubicBezTo>
                    <a:pt x="12548" y="2500"/>
                    <a:pt x="12173" y="2312"/>
                    <a:pt x="11835" y="2150"/>
                  </a:cubicBezTo>
                  <a:cubicBezTo>
                    <a:pt x="11673" y="2062"/>
                    <a:pt x="11498" y="1975"/>
                    <a:pt x="11361" y="1925"/>
                  </a:cubicBezTo>
                  <a:cubicBezTo>
                    <a:pt x="11111" y="1825"/>
                    <a:pt x="10873" y="1725"/>
                    <a:pt x="10623" y="1637"/>
                  </a:cubicBezTo>
                  <a:cubicBezTo>
                    <a:pt x="9061" y="1000"/>
                    <a:pt x="7449" y="350"/>
                    <a:pt x="5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74"/>
            <p:cNvSpPr/>
            <p:nvPr/>
          </p:nvSpPr>
          <p:spPr>
            <a:xfrm>
              <a:off x="4162641" y="4301527"/>
              <a:ext cx="55844" cy="35680"/>
            </a:xfrm>
            <a:custGeom>
              <a:avLst/>
              <a:gdLst/>
              <a:ahLst/>
              <a:cxnLst/>
              <a:rect l="l" t="t" r="r" b="b"/>
              <a:pathLst>
                <a:path w="1526" h="975" extrusionOk="0">
                  <a:moveTo>
                    <a:pt x="1525" y="0"/>
                  </a:moveTo>
                  <a:cubicBezTo>
                    <a:pt x="1038" y="325"/>
                    <a:pt x="513" y="650"/>
                    <a:pt x="1" y="975"/>
                  </a:cubicBezTo>
                  <a:cubicBezTo>
                    <a:pt x="356" y="857"/>
                    <a:pt x="718" y="801"/>
                    <a:pt x="1083" y="801"/>
                  </a:cubicBezTo>
                  <a:cubicBezTo>
                    <a:pt x="1180" y="801"/>
                    <a:pt x="1278" y="805"/>
                    <a:pt x="1375" y="812"/>
                  </a:cubicBezTo>
                  <a:cubicBezTo>
                    <a:pt x="1400" y="538"/>
                    <a:pt x="1488" y="275"/>
                    <a:pt x="1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74"/>
            <p:cNvSpPr/>
            <p:nvPr/>
          </p:nvSpPr>
          <p:spPr>
            <a:xfrm>
              <a:off x="4531701" y="4455190"/>
              <a:ext cx="589509" cy="26531"/>
            </a:xfrm>
            <a:custGeom>
              <a:avLst/>
              <a:gdLst/>
              <a:ahLst/>
              <a:cxnLst/>
              <a:rect l="l" t="t" r="r" b="b"/>
              <a:pathLst>
                <a:path w="16109" h="725" extrusionOk="0">
                  <a:moveTo>
                    <a:pt x="363" y="0"/>
                  </a:moveTo>
                  <a:cubicBezTo>
                    <a:pt x="163" y="0"/>
                    <a:pt x="1" y="162"/>
                    <a:pt x="1" y="362"/>
                  </a:cubicBezTo>
                  <a:cubicBezTo>
                    <a:pt x="1" y="562"/>
                    <a:pt x="163" y="725"/>
                    <a:pt x="363" y="725"/>
                  </a:cubicBezTo>
                  <a:lnTo>
                    <a:pt x="15747" y="725"/>
                  </a:lnTo>
                  <a:cubicBezTo>
                    <a:pt x="15947" y="725"/>
                    <a:pt x="16109" y="562"/>
                    <a:pt x="16109" y="362"/>
                  </a:cubicBezTo>
                  <a:cubicBezTo>
                    <a:pt x="16109" y="162"/>
                    <a:pt x="15947" y="0"/>
                    <a:pt x="15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74"/>
            <p:cNvSpPr/>
            <p:nvPr/>
          </p:nvSpPr>
          <p:spPr>
            <a:xfrm>
              <a:off x="4619054" y="4174836"/>
              <a:ext cx="548815" cy="306886"/>
            </a:xfrm>
            <a:custGeom>
              <a:avLst/>
              <a:gdLst/>
              <a:ahLst/>
              <a:cxnLst/>
              <a:rect l="l" t="t" r="r" b="b"/>
              <a:pathLst>
                <a:path w="14997" h="8386" extrusionOk="0">
                  <a:moveTo>
                    <a:pt x="1750" y="1"/>
                  </a:moveTo>
                  <a:cubicBezTo>
                    <a:pt x="1475" y="1"/>
                    <a:pt x="1238" y="201"/>
                    <a:pt x="1200" y="475"/>
                  </a:cubicBezTo>
                  <a:lnTo>
                    <a:pt x="1" y="8386"/>
                  </a:lnTo>
                  <a:lnTo>
                    <a:pt x="13772" y="8386"/>
                  </a:lnTo>
                  <a:lnTo>
                    <a:pt x="14947" y="625"/>
                  </a:lnTo>
                  <a:cubicBezTo>
                    <a:pt x="14997" y="301"/>
                    <a:pt x="14747" y="1"/>
                    <a:pt x="14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74"/>
            <p:cNvSpPr/>
            <p:nvPr/>
          </p:nvSpPr>
          <p:spPr>
            <a:xfrm>
              <a:off x="4893004" y="4283230"/>
              <a:ext cx="48049" cy="48488"/>
            </a:xfrm>
            <a:custGeom>
              <a:avLst/>
              <a:gdLst/>
              <a:ahLst/>
              <a:cxnLst/>
              <a:rect l="l" t="t" r="r" b="b"/>
              <a:pathLst>
                <a:path w="1313" h="1325" extrusionOk="0">
                  <a:moveTo>
                    <a:pt x="662" y="0"/>
                  </a:moveTo>
                  <a:cubicBezTo>
                    <a:pt x="300" y="0"/>
                    <a:pt x="0" y="300"/>
                    <a:pt x="0" y="663"/>
                  </a:cubicBezTo>
                  <a:cubicBezTo>
                    <a:pt x="0" y="1025"/>
                    <a:pt x="300" y="1325"/>
                    <a:pt x="662" y="1325"/>
                  </a:cubicBezTo>
                  <a:cubicBezTo>
                    <a:pt x="1025" y="1325"/>
                    <a:pt x="1312" y="1025"/>
                    <a:pt x="1312" y="663"/>
                  </a:cubicBezTo>
                  <a:cubicBezTo>
                    <a:pt x="1312" y="300"/>
                    <a:pt x="1025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74"/>
            <p:cNvSpPr/>
            <p:nvPr/>
          </p:nvSpPr>
          <p:spPr>
            <a:xfrm>
              <a:off x="5237802" y="3925148"/>
              <a:ext cx="179315" cy="348970"/>
            </a:xfrm>
            <a:custGeom>
              <a:avLst/>
              <a:gdLst/>
              <a:ahLst/>
              <a:cxnLst/>
              <a:rect l="l" t="t" r="r" b="b"/>
              <a:pathLst>
                <a:path w="4900" h="9536" extrusionOk="0">
                  <a:moveTo>
                    <a:pt x="2950" y="0"/>
                  </a:moveTo>
                  <a:cubicBezTo>
                    <a:pt x="1988" y="650"/>
                    <a:pt x="1250" y="1975"/>
                    <a:pt x="763" y="3000"/>
                  </a:cubicBezTo>
                  <a:cubicBezTo>
                    <a:pt x="276" y="3999"/>
                    <a:pt x="1" y="5112"/>
                    <a:pt x="176" y="6211"/>
                  </a:cubicBezTo>
                  <a:cubicBezTo>
                    <a:pt x="338" y="7248"/>
                    <a:pt x="875" y="8173"/>
                    <a:pt x="1550" y="8986"/>
                  </a:cubicBezTo>
                  <a:cubicBezTo>
                    <a:pt x="1712" y="9172"/>
                    <a:pt x="1874" y="9359"/>
                    <a:pt x="2035" y="9533"/>
                  </a:cubicBezTo>
                  <a:lnTo>
                    <a:pt x="2035" y="9533"/>
                  </a:lnTo>
                  <a:cubicBezTo>
                    <a:pt x="1747" y="9212"/>
                    <a:pt x="3600" y="6923"/>
                    <a:pt x="3812" y="6536"/>
                  </a:cubicBezTo>
                  <a:cubicBezTo>
                    <a:pt x="4424" y="5449"/>
                    <a:pt x="4899" y="4287"/>
                    <a:pt x="4699" y="3000"/>
                  </a:cubicBezTo>
                  <a:cubicBezTo>
                    <a:pt x="4524" y="1900"/>
                    <a:pt x="3887" y="650"/>
                    <a:pt x="2950" y="0"/>
                  </a:cubicBezTo>
                  <a:close/>
                  <a:moveTo>
                    <a:pt x="2035" y="9533"/>
                  </a:moveTo>
                  <a:cubicBezTo>
                    <a:pt x="2036" y="9534"/>
                    <a:pt x="2037" y="9535"/>
                    <a:pt x="2038" y="9535"/>
                  </a:cubicBezTo>
                  <a:cubicBezTo>
                    <a:pt x="2037" y="9535"/>
                    <a:pt x="2036" y="9534"/>
                    <a:pt x="2035" y="95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74"/>
            <p:cNvSpPr/>
            <p:nvPr/>
          </p:nvSpPr>
          <p:spPr>
            <a:xfrm>
              <a:off x="5336572" y="4145120"/>
              <a:ext cx="214996" cy="154102"/>
            </a:xfrm>
            <a:custGeom>
              <a:avLst/>
              <a:gdLst/>
              <a:ahLst/>
              <a:cxnLst/>
              <a:rect l="l" t="t" r="r" b="b"/>
              <a:pathLst>
                <a:path w="5875" h="4211" extrusionOk="0">
                  <a:moveTo>
                    <a:pt x="5874" y="0"/>
                  </a:moveTo>
                  <a:lnTo>
                    <a:pt x="5874" y="0"/>
                  </a:lnTo>
                  <a:cubicBezTo>
                    <a:pt x="5087" y="275"/>
                    <a:pt x="4250" y="388"/>
                    <a:pt x="3438" y="550"/>
                  </a:cubicBezTo>
                  <a:cubicBezTo>
                    <a:pt x="2613" y="725"/>
                    <a:pt x="1788" y="988"/>
                    <a:pt x="1138" y="1512"/>
                  </a:cubicBezTo>
                  <a:cubicBezTo>
                    <a:pt x="751" y="1825"/>
                    <a:pt x="1" y="2700"/>
                    <a:pt x="151" y="3274"/>
                  </a:cubicBezTo>
                  <a:cubicBezTo>
                    <a:pt x="301" y="3762"/>
                    <a:pt x="1276" y="3824"/>
                    <a:pt x="1825" y="4037"/>
                  </a:cubicBezTo>
                  <a:cubicBezTo>
                    <a:pt x="2147" y="4153"/>
                    <a:pt x="2491" y="4210"/>
                    <a:pt x="2836" y="4210"/>
                  </a:cubicBezTo>
                  <a:cubicBezTo>
                    <a:pt x="3752" y="4210"/>
                    <a:pt x="4668" y="3805"/>
                    <a:pt x="5150" y="3024"/>
                  </a:cubicBezTo>
                  <a:cubicBezTo>
                    <a:pt x="5699" y="2137"/>
                    <a:pt x="5599" y="1013"/>
                    <a:pt x="58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74"/>
            <p:cNvSpPr/>
            <p:nvPr/>
          </p:nvSpPr>
          <p:spPr>
            <a:xfrm>
              <a:off x="5310992" y="4209601"/>
              <a:ext cx="166032" cy="202151"/>
            </a:xfrm>
            <a:custGeom>
              <a:avLst/>
              <a:gdLst/>
              <a:ahLst/>
              <a:cxnLst/>
              <a:rect l="l" t="t" r="r" b="b"/>
              <a:pathLst>
                <a:path w="4537" h="5524" extrusionOk="0">
                  <a:moveTo>
                    <a:pt x="4524" y="0"/>
                  </a:moveTo>
                  <a:cubicBezTo>
                    <a:pt x="3812" y="88"/>
                    <a:pt x="3112" y="238"/>
                    <a:pt x="2437" y="475"/>
                  </a:cubicBezTo>
                  <a:cubicBezTo>
                    <a:pt x="1750" y="713"/>
                    <a:pt x="1150" y="1150"/>
                    <a:pt x="712" y="1737"/>
                  </a:cubicBezTo>
                  <a:cubicBezTo>
                    <a:pt x="0" y="2787"/>
                    <a:pt x="100" y="4124"/>
                    <a:pt x="275" y="5524"/>
                  </a:cubicBezTo>
                  <a:lnTo>
                    <a:pt x="375" y="5511"/>
                  </a:lnTo>
                  <a:cubicBezTo>
                    <a:pt x="200" y="4137"/>
                    <a:pt x="100" y="2812"/>
                    <a:pt x="800" y="1800"/>
                  </a:cubicBezTo>
                  <a:cubicBezTo>
                    <a:pt x="1212" y="1225"/>
                    <a:pt x="1800" y="800"/>
                    <a:pt x="2474" y="575"/>
                  </a:cubicBezTo>
                  <a:cubicBezTo>
                    <a:pt x="3137" y="338"/>
                    <a:pt x="3837" y="188"/>
                    <a:pt x="4536" y="100"/>
                  </a:cubicBezTo>
                  <a:lnTo>
                    <a:pt x="45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74"/>
            <p:cNvSpPr/>
            <p:nvPr/>
          </p:nvSpPr>
          <p:spPr>
            <a:xfrm>
              <a:off x="5298623" y="4099852"/>
              <a:ext cx="20164" cy="310069"/>
            </a:xfrm>
            <a:custGeom>
              <a:avLst/>
              <a:gdLst/>
              <a:ahLst/>
              <a:cxnLst/>
              <a:rect l="l" t="t" r="r" b="b"/>
              <a:pathLst>
                <a:path w="551" h="8473" extrusionOk="0">
                  <a:moveTo>
                    <a:pt x="463" y="0"/>
                  </a:moveTo>
                  <a:cubicBezTo>
                    <a:pt x="1" y="1637"/>
                    <a:pt x="126" y="3362"/>
                    <a:pt x="251" y="5024"/>
                  </a:cubicBezTo>
                  <a:cubicBezTo>
                    <a:pt x="338" y="6161"/>
                    <a:pt x="426" y="7323"/>
                    <a:pt x="326" y="8460"/>
                  </a:cubicBezTo>
                  <a:lnTo>
                    <a:pt x="426" y="8473"/>
                  </a:lnTo>
                  <a:cubicBezTo>
                    <a:pt x="526" y="7323"/>
                    <a:pt x="438" y="6161"/>
                    <a:pt x="351" y="5024"/>
                  </a:cubicBezTo>
                  <a:cubicBezTo>
                    <a:pt x="226" y="3362"/>
                    <a:pt x="101" y="1650"/>
                    <a:pt x="551" y="25"/>
                  </a:cubicBezTo>
                  <a:lnTo>
                    <a:pt x="4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74"/>
            <p:cNvSpPr/>
            <p:nvPr/>
          </p:nvSpPr>
          <p:spPr>
            <a:xfrm>
              <a:off x="5231873" y="4328022"/>
              <a:ext cx="191172" cy="142281"/>
            </a:xfrm>
            <a:custGeom>
              <a:avLst/>
              <a:gdLst/>
              <a:ahLst/>
              <a:cxnLst/>
              <a:rect l="l" t="t" r="r" b="b"/>
              <a:pathLst>
                <a:path w="5224" h="3888" extrusionOk="0">
                  <a:moveTo>
                    <a:pt x="5224" y="1"/>
                  </a:moveTo>
                  <a:lnTo>
                    <a:pt x="0" y="113"/>
                  </a:lnTo>
                  <a:lnTo>
                    <a:pt x="700" y="3887"/>
                  </a:lnTo>
                  <a:lnTo>
                    <a:pt x="4686" y="3887"/>
                  </a:lnTo>
                  <a:lnTo>
                    <a:pt x="52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74"/>
            <p:cNvSpPr/>
            <p:nvPr/>
          </p:nvSpPr>
          <p:spPr>
            <a:xfrm>
              <a:off x="3502284" y="3906850"/>
              <a:ext cx="512220" cy="257519"/>
            </a:xfrm>
            <a:custGeom>
              <a:avLst/>
              <a:gdLst/>
              <a:ahLst/>
              <a:cxnLst/>
              <a:rect l="l" t="t" r="r" b="b"/>
              <a:pathLst>
                <a:path w="13997" h="7037" extrusionOk="0">
                  <a:moveTo>
                    <a:pt x="1" y="1"/>
                  </a:moveTo>
                  <a:lnTo>
                    <a:pt x="688" y="7036"/>
                  </a:lnTo>
                  <a:lnTo>
                    <a:pt x="13922" y="6186"/>
                  </a:lnTo>
                  <a:lnTo>
                    <a:pt x="139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74"/>
            <p:cNvSpPr/>
            <p:nvPr/>
          </p:nvSpPr>
          <p:spPr>
            <a:xfrm>
              <a:off x="3527425" y="3627887"/>
              <a:ext cx="398849" cy="427613"/>
            </a:xfrm>
            <a:custGeom>
              <a:avLst/>
              <a:gdLst/>
              <a:ahLst/>
              <a:cxnLst/>
              <a:rect l="l" t="t" r="r" b="b"/>
              <a:pathLst>
                <a:path w="10899" h="11685" extrusionOk="0">
                  <a:moveTo>
                    <a:pt x="5749" y="1"/>
                  </a:moveTo>
                  <a:lnTo>
                    <a:pt x="1" y="2500"/>
                  </a:lnTo>
                  <a:lnTo>
                    <a:pt x="3238" y="11685"/>
                  </a:lnTo>
                  <a:lnTo>
                    <a:pt x="9623" y="8898"/>
                  </a:lnTo>
                  <a:lnTo>
                    <a:pt x="10898" y="8348"/>
                  </a:lnTo>
                  <a:lnTo>
                    <a:pt x="5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74"/>
            <p:cNvSpPr/>
            <p:nvPr/>
          </p:nvSpPr>
          <p:spPr>
            <a:xfrm>
              <a:off x="3480803" y="3631546"/>
              <a:ext cx="398812" cy="444080"/>
            </a:xfrm>
            <a:custGeom>
              <a:avLst/>
              <a:gdLst/>
              <a:ahLst/>
              <a:cxnLst/>
              <a:rect l="l" t="t" r="r" b="b"/>
              <a:pathLst>
                <a:path w="10898" h="12135" extrusionOk="0">
                  <a:moveTo>
                    <a:pt x="6786" y="1"/>
                  </a:moveTo>
                  <a:lnTo>
                    <a:pt x="0" y="2962"/>
                  </a:lnTo>
                  <a:lnTo>
                    <a:pt x="3237" y="12135"/>
                  </a:lnTo>
                  <a:lnTo>
                    <a:pt x="10897" y="8798"/>
                  </a:lnTo>
                  <a:lnTo>
                    <a:pt x="6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74"/>
            <p:cNvSpPr/>
            <p:nvPr/>
          </p:nvSpPr>
          <p:spPr>
            <a:xfrm>
              <a:off x="3511433" y="3610394"/>
              <a:ext cx="189818" cy="126838"/>
            </a:xfrm>
            <a:custGeom>
              <a:avLst/>
              <a:gdLst/>
              <a:ahLst/>
              <a:cxnLst/>
              <a:rect l="l" t="t" r="r" b="b"/>
              <a:pathLst>
                <a:path w="5187" h="3466" extrusionOk="0">
                  <a:moveTo>
                    <a:pt x="2935" y="1"/>
                  </a:moveTo>
                  <a:cubicBezTo>
                    <a:pt x="2577" y="1"/>
                    <a:pt x="2221" y="73"/>
                    <a:pt x="1888" y="216"/>
                  </a:cubicBezTo>
                  <a:cubicBezTo>
                    <a:pt x="613" y="779"/>
                    <a:pt x="1" y="2228"/>
                    <a:pt x="538" y="3465"/>
                  </a:cubicBezTo>
                  <a:lnTo>
                    <a:pt x="725" y="3378"/>
                  </a:lnTo>
                  <a:cubicBezTo>
                    <a:pt x="225" y="2253"/>
                    <a:pt x="800" y="916"/>
                    <a:pt x="1975" y="404"/>
                  </a:cubicBezTo>
                  <a:cubicBezTo>
                    <a:pt x="2280" y="268"/>
                    <a:pt x="2606" y="203"/>
                    <a:pt x="2933" y="203"/>
                  </a:cubicBezTo>
                  <a:cubicBezTo>
                    <a:pt x="3210" y="203"/>
                    <a:pt x="3486" y="250"/>
                    <a:pt x="3750" y="341"/>
                  </a:cubicBezTo>
                  <a:cubicBezTo>
                    <a:pt x="4312" y="541"/>
                    <a:pt x="4762" y="966"/>
                    <a:pt x="4999" y="1516"/>
                  </a:cubicBezTo>
                  <a:lnTo>
                    <a:pt x="5187" y="1428"/>
                  </a:lnTo>
                  <a:cubicBezTo>
                    <a:pt x="4924" y="841"/>
                    <a:pt x="4437" y="379"/>
                    <a:pt x="3825" y="154"/>
                  </a:cubicBezTo>
                  <a:cubicBezTo>
                    <a:pt x="3534" y="51"/>
                    <a:pt x="3234" y="1"/>
                    <a:pt x="2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74"/>
            <p:cNvSpPr/>
            <p:nvPr/>
          </p:nvSpPr>
          <p:spPr>
            <a:xfrm>
              <a:off x="3723171" y="3663091"/>
              <a:ext cx="372757" cy="408876"/>
            </a:xfrm>
            <a:custGeom>
              <a:avLst/>
              <a:gdLst/>
              <a:ahLst/>
              <a:cxnLst/>
              <a:rect l="l" t="t" r="r" b="b"/>
              <a:pathLst>
                <a:path w="10186" h="11173" extrusionOk="0">
                  <a:moveTo>
                    <a:pt x="4974" y="0"/>
                  </a:moveTo>
                  <a:cubicBezTo>
                    <a:pt x="4542" y="0"/>
                    <a:pt x="4105" y="58"/>
                    <a:pt x="3675" y="176"/>
                  </a:cubicBezTo>
                  <a:cubicBezTo>
                    <a:pt x="1763" y="713"/>
                    <a:pt x="375" y="2350"/>
                    <a:pt x="150" y="4312"/>
                  </a:cubicBezTo>
                  <a:cubicBezTo>
                    <a:pt x="75" y="5062"/>
                    <a:pt x="38" y="5799"/>
                    <a:pt x="50" y="6549"/>
                  </a:cubicBezTo>
                  <a:cubicBezTo>
                    <a:pt x="0" y="8086"/>
                    <a:pt x="38" y="9636"/>
                    <a:pt x="163" y="11173"/>
                  </a:cubicBezTo>
                  <a:cubicBezTo>
                    <a:pt x="675" y="10473"/>
                    <a:pt x="1300" y="9848"/>
                    <a:pt x="2012" y="9336"/>
                  </a:cubicBezTo>
                  <a:cubicBezTo>
                    <a:pt x="2137" y="9211"/>
                    <a:pt x="2300" y="9136"/>
                    <a:pt x="2475" y="9123"/>
                  </a:cubicBezTo>
                  <a:cubicBezTo>
                    <a:pt x="2481" y="9123"/>
                    <a:pt x="2488" y="9123"/>
                    <a:pt x="2494" y="9123"/>
                  </a:cubicBezTo>
                  <a:cubicBezTo>
                    <a:pt x="3029" y="9123"/>
                    <a:pt x="3719" y="9624"/>
                    <a:pt x="4299" y="9698"/>
                  </a:cubicBezTo>
                  <a:cubicBezTo>
                    <a:pt x="4527" y="9730"/>
                    <a:pt x="4754" y="9746"/>
                    <a:pt x="4979" y="9746"/>
                  </a:cubicBezTo>
                  <a:cubicBezTo>
                    <a:pt x="6697" y="9746"/>
                    <a:pt x="8313" y="8838"/>
                    <a:pt x="9186" y="7324"/>
                  </a:cubicBezTo>
                  <a:cubicBezTo>
                    <a:pt x="10185" y="5612"/>
                    <a:pt x="10048" y="3462"/>
                    <a:pt x="8836" y="1900"/>
                  </a:cubicBezTo>
                  <a:cubicBezTo>
                    <a:pt x="7896" y="680"/>
                    <a:pt x="6462" y="0"/>
                    <a:pt x="4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74"/>
            <p:cNvSpPr/>
            <p:nvPr/>
          </p:nvSpPr>
          <p:spPr>
            <a:xfrm>
              <a:off x="3832005" y="3823633"/>
              <a:ext cx="195783" cy="32936"/>
            </a:xfrm>
            <a:custGeom>
              <a:avLst/>
              <a:gdLst/>
              <a:ahLst/>
              <a:cxnLst/>
              <a:rect l="l" t="t" r="r" b="b"/>
              <a:pathLst>
                <a:path w="5350" h="900" extrusionOk="0">
                  <a:moveTo>
                    <a:pt x="26" y="0"/>
                  </a:moveTo>
                  <a:lnTo>
                    <a:pt x="1" y="200"/>
                  </a:lnTo>
                  <a:lnTo>
                    <a:pt x="5324" y="900"/>
                  </a:lnTo>
                  <a:lnTo>
                    <a:pt x="5349" y="70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74"/>
            <p:cNvSpPr/>
            <p:nvPr/>
          </p:nvSpPr>
          <p:spPr>
            <a:xfrm>
              <a:off x="3800899" y="3853348"/>
              <a:ext cx="196259" cy="32057"/>
            </a:xfrm>
            <a:custGeom>
              <a:avLst/>
              <a:gdLst/>
              <a:ahLst/>
              <a:cxnLst/>
              <a:rect l="l" t="t" r="r" b="b"/>
              <a:pathLst>
                <a:path w="5363" h="876" extrusionOk="0">
                  <a:moveTo>
                    <a:pt x="26" y="0"/>
                  </a:moveTo>
                  <a:lnTo>
                    <a:pt x="1" y="200"/>
                  </a:lnTo>
                  <a:lnTo>
                    <a:pt x="5337" y="875"/>
                  </a:lnTo>
                  <a:lnTo>
                    <a:pt x="5362" y="675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74"/>
            <p:cNvSpPr/>
            <p:nvPr/>
          </p:nvSpPr>
          <p:spPr>
            <a:xfrm>
              <a:off x="3974250" y="3833697"/>
              <a:ext cx="70921" cy="302750"/>
            </a:xfrm>
            <a:custGeom>
              <a:avLst/>
              <a:gdLst/>
              <a:ahLst/>
              <a:cxnLst/>
              <a:rect l="l" t="t" r="r" b="b"/>
              <a:pathLst>
                <a:path w="1938" h="8273" extrusionOk="0">
                  <a:moveTo>
                    <a:pt x="1750" y="0"/>
                  </a:moveTo>
                  <a:lnTo>
                    <a:pt x="0" y="8223"/>
                  </a:lnTo>
                  <a:lnTo>
                    <a:pt x="200" y="8273"/>
                  </a:lnTo>
                  <a:lnTo>
                    <a:pt x="1937" y="38"/>
                  </a:lnTo>
                  <a:lnTo>
                    <a:pt x="1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74"/>
            <p:cNvSpPr/>
            <p:nvPr/>
          </p:nvSpPr>
          <p:spPr>
            <a:xfrm>
              <a:off x="3446952" y="3830440"/>
              <a:ext cx="752320" cy="343078"/>
            </a:xfrm>
            <a:custGeom>
              <a:avLst/>
              <a:gdLst/>
              <a:ahLst/>
              <a:cxnLst/>
              <a:rect l="l" t="t" r="r" b="b"/>
              <a:pathLst>
                <a:path w="20558" h="9375" extrusionOk="0">
                  <a:moveTo>
                    <a:pt x="19444" y="1"/>
                  </a:moveTo>
                  <a:cubicBezTo>
                    <a:pt x="19432" y="1"/>
                    <a:pt x="19420" y="1"/>
                    <a:pt x="19408" y="2"/>
                  </a:cubicBezTo>
                  <a:lnTo>
                    <a:pt x="19395" y="2"/>
                  </a:lnTo>
                  <a:lnTo>
                    <a:pt x="38" y="114"/>
                  </a:lnTo>
                  <a:lnTo>
                    <a:pt x="38" y="314"/>
                  </a:lnTo>
                  <a:lnTo>
                    <a:pt x="19395" y="202"/>
                  </a:lnTo>
                  <a:cubicBezTo>
                    <a:pt x="19408" y="201"/>
                    <a:pt x="19420" y="201"/>
                    <a:pt x="19433" y="201"/>
                  </a:cubicBezTo>
                  <a:cubicBezTo>
                    <a:pt x="19718" y="201"/>
                    <a:pt x="19977" y="337"/>
                    <a:pt x="20133" y="576"/>
                  </a:cubicBezTo>
                  <a:cubicBezTo>
                    <a:pt x="20308" y="826"/>
                    <a:pt x="20345" y="1151"/>
                    <a:pt x="20220" y="1439"/>
                  </a:cubicBezTo>
                  <a:lnTo>
                    <a:pt x="17908" y="7375"/>
                  </a:lnTo>
                  <a:cubicBezTo>
                    <a:pt x="17746" y="7787"/>
                    <a:pt x="17346" y="8062"/>
                    <a:pt x="16896" y="8074"/>
                  </a:cubicBezTo>
                  <a:lnTo>
                    <a:pt x="1175" y="9162"/>
                  </a:lnTo>
                  <a:lnTo>
                    <a:pt x="200" y="764"/>
                  </a:lnTo>
                  <a:lnTo>
                    <a:pt x="0" y="789"/>
                  </a:lnTo>
                  <a:lnTo>
                    <a:pt x="1000" y="9374"/>
                  </a:lnTo>
                  <a:lnTo>
                    <a:pt x="16909" y="8274"/>
                  </a:lnTo>
                  <a:cubicBezTo>
                    <a:pt x="17433" y="8274"/>
                    <a:pt x="17908" y="7937"/>
                    <a:pt x="18108" y="7450"/>
                  </a:cubicBezTo>
                  <a:lnTo>
                    <a:pt x="20420" y="1514"/>
                  </a:lnTo>
                  <a:cubicBezTo>
                    <a:pt x="20558" y="1164"/>
                    <a:pt x="20520" y="776"/>
                    <a:pt x="20308" y="464"/>
                  </a:cubicBezTo>
                  <a:cubicBezTo>
                    <a:pt x="20114" y="174"/>
                    <a:pt x="19793" y="1"/>
                    <a:pt x="19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74"/>
            <p:cNvSpPr/>
            <p:nvPr/>
          </p:nvSpPr>
          <p:spPr>
            <a:xfrm>
              <a:off x="3485816" y="4178971"/>
              <a:ext cx="546071" cy="223669"/>
            </a:xfrm>
            <a:custGeom>
              <a:avLst/>
              <a:gdLst/>
              <a:ahLst/>
              <a:cxnLst/>
              <a:rect l="l" t="t" r="r" b="b"/>
              <a:pathLst>
                <a:path w="14922" h="6112" extrusionOk="0">
                  <a:moveTo>
                    <a:pt x="201" y="0"/>
                  </a:moveTo>
                  <a:lnTo>
                    <a:pt x="1" y="25"/>
                  </a:lnTo>
                  <a:lnTo>
                    <a:pt x="738" y="4799"/>
                  </a:lnTo>
                  <a:cubicBezTo>
                    <a:pt x="849" y="5553"/>
                    <a:pt x="1486" y="6111"/>
                    <a:pt x="2250" y="6111"/>
                  </a:cubicBezTo>
                  <a:cubicBezTo>
                    <a:pt x="2258" y="6111"/>
                    <a:pt x="2267" y="6111"/>
                    <a:pt x="2275" y="6111"/>
                  </a:cubicBezTo>
                  <a:lnTo>
                    <a:pt x="2325" y="6111"/>
                  </a:lnTo>
                  <a:cubicBezTo>
                    <a:pt x="4372" y="6043"/>
                    <a:pt x="8466" y="6030"/>
                    <a:pt x="11432" y="6030"/>
                  </a:cubicBezTo>
                  <a:cubicBezTo>
                    <a:pt x="13410" y="6030"/>
                    <a:pt x="14887" y="6036"/>
                    <a:pt x="14922" y="6036"/>
                  </a:cubicBezTo>
                  <a:lnTo>
                    <a:pt x="14922" y="5836"/>
                  </a:lnTo>
                  <a:cubicBezTo>
                    <a:pt x="14887" y="5836"/>
                    <a:pt x="13410" y="5830"/>
                    <a:pt x="11432" y="5830"/>
                  </a:cubicBezTo>
                  <a:cubicBezTo>
                    <a:pt x="8464" y="5830"/>
                    <a:pt x="4367" y="5843"/>
                    <a:pt x="2313" y="5911"/>
                  </a:cubicBezTo>
                  <a:cubicBezTo>
                    <a:pt x="2296" y="5912"/>
                    <a:pt x="2279" y="5912"/>
                    <a:pt x="2262" y="5912"/>
                  </a:cubicBezTo>
                  <a:cubicBezTo>
                    <a:pt x="1597" y="5912"/>
                    <a:pt x="1035" y="5432"/>
                    <a:pt x="925" y="4774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74"/>
            <p:cNvSpPr/>
            <p:nvPr/>
          </p:nvSpPr>
          <p:spPr>
            <a:xfrm>
              <a:off x="3582317" y="4353639"/>
              <a:ext cx="119409" cy="122593"/>
            </a:xfrm>
            <a:custGeom>
              <a:avLst/>
              <a:gdLst/>
              <a:ahLst/>
              <a:cxnLst/>
              <a:rect l="l" t="t" r="r" b="b"/>
              <a:pathLst>
                <a:path w="3263" h="3350" extrusionOk="0">
                  <a:moveTo>
                    <a:pt x="1572" y="1"/>
                  </a:moveTo>
                  <a:cubicBezTo>
                    <a:pt x="1565" y="1"/>
                    <a:pt x="1558" y="1"/>
                    <a:pt x="1550" y="1"/>
                  </a:cubicBezTo>
                  <a:cubicBezTo>
                    <a:pt x="675" y="1"/>
                    <a:pt x="0" y="763"/>
                    <a:pt x="50" y="1688"/>
                  </a:cubicBezTo>
                  <a:cubicBezTo>
                    <a:pt x="88" y="2613"/>
                    <a:pt x="825" y="3350"/>
                    <a:pt x="1713" y="3350"/>
                  </a:cubicBezTo>
                  <a:cubicBezTo>
                    <a:pt x="2587" y="3337"/>
                    <a:pt x="3262" y="2575"/>
                    <a:pt x="3212" y="1650"/>
                  </a:cubicBezTo>
                  <a:cubicBezTo>
                    <a:pt x="3175" y="733"/>
                    <a:pt x="2450" y="1"/>
                    <a:pt x="15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74"/>
            <p:cNvSpPr/>
            <p:nvPr/>
          </p:nvSpPr>
          <p:spPr>
            <a:xfrm>
              <a:off x="3625756" y="4398468"/>
              <a:ext cx="32496" cy="32496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26" y="0"/>
                  </a:moveTo>
                  <a:cubicBezTo>
                    <a:pt x="188" y="0"/>
                    <a:pt x="1" y="213"/>
                    <a:pt x="26" y="450"/>
                  </a:cubicBezTo>
                  <a:cubicBezTo>
                    <a:pt x="26" y="688"/>
                    <a:pt x="226" y="888"/>
                    <a:pt x="463" y="888"/>
                  </a:cubicBezTo>
                  <a:cubicBezTo>
                    <a:pt x="701" y="888"/>
                    <a:pt x="888" y="675"/>
                    <a:pt x="863" y="438"/>
                  </a:cubicBezTo>
                  <a:cubicBezTo>
                    <a:pt x="863" y="200"/>
                    <a:pt x="66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74"/>
            <p:cNvSpPr/>
            <p:nvPr/>
          </p:nvSpPr>
          <p:spPr>
            <a:xfrm>
              <a:off x="3853047" y="4350455"/>
              <a:ext cx="118934" cy="122593"/>
            </a:xfrm>
            <a:custGeom>
              <a:avLst/>
              <a:gdLst/>
              <a:ahLst/>
              <a:cxnLst/>
              <a:rect l="l" t="t" r="r" b="b"/>
              <a:pathLst>
                <a:path w="3250" h="3350" extrusionOk="0">
                  <a:moveTo>
                    <a:pt x="1572" y="0"/>
                  </a:moveTo>
                  <a:cubicBezTo>
                    <a:pt x="1565" y="0"/>
                    <a:pt x="1557" y="0"/>
                    <a:pt x="1550" y="0"/>
                  </a:cubicBezTo>
                  <a:cubicBezTo>
                    <a:pt x="663" y="13"/>
                    <a:pt x="1" y="763"/>
                    <a:pt x="38" y="1687"/>
                  </a:cubicBezTo>
                  <a:cubicBezTo>
                    <a:pt x="88" y="2612"/>
                    <a:pt x="813" y="3349"/>
                    <a:pt x="1700" y="3349"/>
                  </a:cubicBezTo>
                  <a:cubicBezTo>
                    <a:pt x="2587" y="3337"/>
                    <a:pt x="3250" y="2575"/>
                    <a:pt x="3212" y="1650"/>
                  </a:cubicBezTo>
                  <a:cubicBezTo>
                    <a:pt x="3163" y="733"/>
                    <a:pt x="2437" y="0"/>
                    <a:pt x="15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74"/>
            <p:cNvSpPr/>
            <p:nvPr/>
          </p:nvSpPr>
          <p:spPr>
            <a:xfrm>
              <a:off x="3896485" y="4395247"/>
              <a:ext cx="32057" cy="32533"/>
            </a:xfrm>
            <a:custGeom>
              <a:avLst/>
              <a:gdLst/>
              <a:ahLst/>
              <a:cxnLst/>
              <a:rect l="l" t="t" r="r" b="b"/>
              <a:pathLst>
                <a:path w="876" h="889" extrusionOk="0">
                  <a:moveTo>
                    <a:pt x="413" y="1"/>
                  </a:moveTo>
                  <a:cubicBezTo>
                    <a:pt x="176" y="13"/>
                    <a:pt x="1" y="213"/>
                    <a:pt x="13" y="451"/>
                  </a:cubicBezTo>
                  <a:cubicBezTo>
                    <a:pt x="26" y="701"/>
                    <a:pt x="213" y="888"/>
                    <a:pt x="463" y="888"/>
                  </a:cubicBezTo>
                  <a:cubicBezTo>
                    <a:pt x="701" y="888"/>
                    <a:pt x="876" y="676"/>
                    <a:pt x="863" y="438"/>
                  </a:cubicBezTo>
                  <a:cubicBezTo>
                    <a:pt x="851" y="201"/>
                    <a:pt x="663" y="13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74"/>
            <p:cNvSpPr/>
            <p:nvPr/>
          </p:nvSpPr>
          <p:spPr>
            <a:xfrm>
              <a:off x="3837055" y="3835051"/>
              <a:ext cx="36595" cy="310545"/>
            </a:xfrm>
            <a:custGeom>
              <a:avLst/>
              <a:gdLst/>
              <a:ahLst/>
              <a:cxnLst/>
              <a:rect l="l" t="t" r="r" b="b"/>
              <a:pathLst>
                <a:path w="1000" h="8486" extrusionOk="0">
                  <a:moveTo>
                    <a:pt x="800" y="1"/>
                  </a:moveTo>
                  <a:lnTo>
                    <a:pt x="0" y="8461"/>
                  </a:lnTo>
                  <a:lnTo>
                    <a:pt x="200" y="8486"/>
                  </a:lnTo>
                  <a:lnTo>
                    <a:pt x="1000" y="26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74"/>
            <p:cNvSpPr/>
            <p:nvPr/>
          </p:nvSpPr>
          <p:spPr>
            <a:xfrm>
              <a:off x="3701690" y="3836442"/>
              <a:ext cx="7795" cy="317864"/>
            </a:xfrm>
            <a:custGeom>
              <a:avLst/>
              <a:gdLst/>
              <a:ahLst/>
              <a:cxnLst/>
              <a:rect l="l" t="t" r="r" b="b"/>
              <a:pathLst>
                <a:path w="213" h="8686" extrusionOk="0">
                  <a:moveTo>
                    <a:pt x="0" y="0"/>
                  </a:moveTo>
                  <a:lnTo>
                    <a:pt x="0" y="8685"/>
                  </a:lnTo>
                  <a:lnTo>
                    <a:pt x="213" y="8685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74"/>
            <p:cNvSpPr/>
            <p:nvPr/>
          </p:nvSpPr>
          <p:spPr>
            <a:xfrm>
              <a:off x="3539318" y="3837796"/>
              <a:ext cx="30227" cy="324268"/>
            </a:xfrm>
            <a:custGeom>
              <a:avLst/>
              <a:gdLst/>
              <a:ahLst/>
              <a:cxnLst/>
              <a:rect l="l" t="t" r="r" b="b"/>
              <a:pathLst>
                <a:path w="826" h="8861" extrusionOk="0">
                  <a:moveTo>
                    <a:pt x="201" y="1"/>
                  </a:moveTo>
                  <a:lnTo>
                    <a:pt x="1" y="13"/>
                  </a:lnTo>
                  <a:lnTo>
                    <a:pt x="626" y="8861"/>
                  </a:lnTo>
                  <a:lnTo>
                    <a:pt x="826" y="884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74"/>
            <p:cNvSpPr/>
            <p:nvPr/>
          </p:nvSpPr>
          <p:spPr>
            <a:xfrm>
              <a:off x="3474838" y="4061867"/>
              <a:ext cx="644877" cy="11491"/>
            </a:xfrm>
            <a:custGeom>
              <a:avLst/>
              <a:gdLst/>
              <a:ahLst/>
              <a:cxnLst/>
              <a:rect l="l" t="t" r="r" b="b"/>
              <a:pathLst>
                <a:path w="17622" h="314" extrusionOk="0">
                  <a:moveTo>
                    <a:pt x="17621" y="1"/>
                  </a:moveTo>
                  <a:lnTo>
                    <a:pt x="1" y="113"/>
                  </a:lnTo>
                  <a:lnTo>
                    <a:pt x="1" y="313"/>
                  </a:lnTo>
                  <a:lnTo>
                    <a:pt x="17621" y="201"/>
                  </a:lnTo>
                  <a:lnTo>
                    <a:pt x="176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74"/>
            <p:cNvSpPr/>
            <p:nvPr/>
          </p:nvSpPr>
          <p:spPr>
            <a:xfrm>
              <a:off x="3460200" y="3946190"/>
              <a:ext cx="701124" cy="11454"/>
            </a:xfrm>
            <a:custGeom>
              <a:avLst/>
              <a:gdLst/>
              <a:ahLst/>
              <a:cxnLst/>
              <a:rect l="l" t="t" r="r" b="b"/>
              <a:pathLst>
                <a:path w="19159" h="313" extrusionOk="0">
                  <a:moveTo>
                    <a:pt x="19158" y="0"/>
                  </a:moveTo>
                  <a:lnTo>
                    <a:pt x="1" y="113"/>
                  </a:lnTo>
                  <a:lnTo>
                    <a:pt x="1" y="313"/>
                  </a:lnTo>
                  <a:lnTo>
                    <a:pt x="19158" y="200"/>
                  </a:lnTo>
                  <a:lnTo>
                    <a:pt x="191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74"/>
            <p:cNvSpPr/>
            <p:nvPr/>
          </p:nvSpPr>
          <p:spPr>
            <a:xfrm>
              <a:off x="5089818" y="3497680"/>
              <a:ext cx="115274" cy="105686"/>
            </a:xfrm>
            <a:custGeom>
              <a:avLst/>
              <a:gdLst/>
              <a:ahLst/>
              <a:cxnLst/>
              <a:rect l="l" t="t" r="r" b="b"/>
              <a:pathLst>
                <a:path w="3150" h="2888" extrusionOk="0">
                  <a:moveTo>
                    <a:pt x="663" y="226"/>
                  </a:moveTo>
                  <a:cubicBezTo>
                    <a:pt x="925" y="226"/>
                    <a:pt x="1025" y="501"/>
                    <a:pt x="1025" y="851"/>
                  </a:cubicBezTo>
                  <a:cubicBezTo>
                    <a:pt x="1025" y="1213"/>
                    <a:pt x="900" y="1476"/>
                    <a:pt x="663" y="1476"/>
                  </a:cubicBezTo>
                  <a:cubicBezTo>
                    <a:pt x="438" y="1476"/>
                    <a:pt x="300" y="1213"/>
                    <a:pt x="313" y="851"/>
                  </a:cubicBezTo>
                  <a:cubicBezTo>
                    <a:pt x="313" y="501"/>
                    <a:pt x="438" y="226"/>
                    <a:pt x="663" y="226"/>
                  </a:cubicBezTo>
                  <a:close/>
                  <a:moveTo>
                    <a:pt x="688" y="1"/>
                  </a:moveTo>
                  <a:cubicBezTo>
                    <a:pt x="325" y="1"/>
                    <a:pt x="0" y="301"/>
                    <a:pt x="13" y="863"/>
                  </a:cubicBezTo>
                  <a:cubicBezTo>
                    <a:pt x="13" y="1426"/>
                    <a:pt x="300" y="1713"/>
                    <a:pt x="663" y="1713"/>
                  </a:cubicBezTo>
                  <a:cubicBezTo>
                    <a:pt x="1025" y="1713"/>
                    <a:pt x="1337" y="1413"/>
                    <a:pt x="1337" y="826"/>
                  </a:cubicBezTo>
                  <a:cubicBezTo>
                    <a:pt x="1337" y="288"/>
                    <a:pt x="1050" y="1"/>
                    <a:pt x="688" y="1"/>
                  </a:cubicBezTo>
                  <a:close/>
                  <a:moveTo>
                    <a:pt x="2487" y="1376"/>
                  </a:moveTo>
                  <a:cubicBezTo>
                    <a:pt x="2750" y="1376"/>
                    <a:pt x="2850" y="1663"/>
                    <a:pt x="2850" y="2000"/>
                  </a:cubicBezTo>
                  <a:cubicBezTo>
                    <a:pt x="2850" y="2375"/>
                    <a:pt x="2725" y="2638"/>
                    <a:pt x="2487" y="2638"/>
                  </a:cubicBezTo>
                  <a:cubicBezTo>
                    <a:pt x="2262" y="2638"/>
                    <a:pt x="2125" y="2375"/>
                    <a:pt x="2125" y="2013"/>
                  </a:cubicBezTo>
                  <a:cubicBezTo>
                    <a:pt x="2125" y="1663"/>
                    <a:pt x="2250" y="1388"/>
                    <a:pt x="2487" y="1376"/>
                  </a:cubicBezTo>
                  <a:close/>
                  <a:moveTo>
                    <a:pt x="2500" y="1151"/>
                  </a:moveTo>
                  <a:cubicBezTo>
                    <a:pt x="2137" y="1151"/>
                    <a:pt x="1825" y="1476"/>
                    <a:pt x="1825" y="2025"/>
                  </a:cubicBezTo>
                  <a:cubicBezTo>
                    <a:pt x="1837" y="2588"/>
                    <a:pt x="2125" y="2863"/>
                    <a:pt x="2475" y="2863"/>
                  </a:cubicBezTo>
                  <a:cubicBezTo>
                    <a:pt x="2837" y="2863"/>
                    <a:pt x="3149" y="2575"/>
                    <a:pt x="3149" y="1988"/>
                  </a:cubicBezTo>
                  <a:cubicBezTo>
                    <a:pt x="3149" y="1451"/>
                    <a:pt x="2862" y="1151"/>
                    <a:pt x="2500" y="1151"/>
                  </a:cubicBezTo>
                  <a:close/>
                  <a:moveTo>
                    <a:pt x="2275" y="1"/>
                  </a:moveTo>
                  <a:lnTo>
                    <a:pt x="638" y="2888"/>
                  </a:lnTo>
                  <a:lnTo>
                    <a:pt x="875" y="2888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0" name="Google Shape;2870;p74"/>
          <p:cNvGrpSpPr/>
          <p:nvPr/>
        </p:nvGrpSpPr>
        <p:grpSpPr>
          <a:xfrm>
            <a:off x="437585" y="123674"/>
            <a:ext cx="967270" cy="827813"/>
            <a:chOff x="255410" y="2108637"/>
            <a:chExt cx="967270" cy="827813"/>
          </a:xfrm>
        </p:grpSpPr>
        <p:sp>
          <p:nvSpPr>
            <p:cNvPr id="2871" name="Google Shape;2871;p74"/>
            <p:cNvSpPr/>
            <p:nvPr/>
          </p:nvSpPr>
          <p:spPr>
            <a:xfrm rot="770040">
              <a:off x="526449" y="2171107"/>
              <a:ext cx="633760" cy="633722"/>
            </a:xfrm>
            <a:custGeom>
              <a:avLst/>
              <a:gdLst/>
              <a:ahLst/>
              <a:cxnLst/>
              <a:rect l="l" t="t" r="r" b="b"/>
              <a:pathLst>
                <a:path w="15620" h="15620" extrusionOk="0">
                  <a:moveTo>
                    <a:pt x="6232" y="0"/>
                  </a:moveTo>
                  <a:lnTo>
                    <a:pt x="6036" y="4242"/>
                  </a:lnTo>
                  <a:lnTo>
                    <a:pt x="2540" y="1846"/>
                  </a:lnTo>
                  <a:lnTo>
                    <a:pt x="2540" y="1846"/>
                  </a:lnTo>
                  <a:lnTo>
                    <a:pt x="4491" y="5617"/>
                  </a:lnTo>
                  <a:lnTo>
                    <a:pt x="262" y="5277"/>
                  </a:lnTo>
                  <a:lnTo>
                    <a:pt x="3836" y="7568"/>
                  </a:lnTo>
                  <a:lnTo>
                    <a:pt x="0" y="9401"/>
                  </a:lnTo>
                  <a:lnTo>
                    <a:pt x="4242" y="9584"/>
                  </a:lnTo>
                  <a:lnTo>
                    <a:pt x="1846" y="13093"/>
                  </a:lnTo>
                  <a:lnTo>
                    <a:pt x="1846" y="13093"/>
                  </a:lnTo>
                  <a:lnTo>
                    <a:pt x="5617" y="11129"/>
                  </a:lnTo>
                  <a:lnTo>
                    <a:pt x="5289" y="15371"/>
                  </a:lnTo>
                  <a:lnTo>
                    <a:pt x="7567" y="11783"/>
                  </a:lnTo>
                  <a:lnTo>
                    <a:pt x="9400" y="15619"/>
                  </a:lnTo>
                  <a:lnTo>
                    <a:pt x="9597" y="11378"/>
                  </a:lnTo>
                  <a:lnTo>
                    <a:pt x="13092" y="13773"/>
                  </a:lnTo>
                  <a:lnTo>
                    <a:pt x="11142" y="10016"/>
                  </a:lnTo>
                  <a:lnTo>
                    <a:pt x="15370" y="10343"/>
                  </a:lnTo>
                  <a:lnTo>
                    <a:pt x="11796" y="8052"/>
                  </a:lnTo>
                  <a:lnTo>
                    <a:pt x="15619" y="6219"/>
                  </a:lnTo>
                  <a:lnTo>
                    <a:pt x="11377" y="6036"/>
                  </a:lnTo>
                  <a:lnTo>
                    <a:pt x="13786" y="2527"/>
                  </a:lnTo>
                  <a:lnTo>
                    <a:pt x="10016" y="4491"/>
                  </a:lnTo>
                  <a:lnTo>
                    <a:pt x="10343" y="249"/>
                  </a:lnTo>
                  <a:lnTo>
                    <a:pt x="8052" y="3836"/>
                  </a:lnTo>
                  <a:lnTo>
                    <a:pt x="62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72" name="Google Shape;2872;p74"/>
            <p:cNvGrpSpPr/>
            <p:nvPr/>
          </p:nvGrpSpPr>
          <p:grpSpPr>
            <a:xfrm rot="709984">
              <a:off x="304009" y="2289072"/>
              <a:ext cx="870064" cy="564164"/>
              <a:chOff x="3861980" y="1963565"/>
              <a:chExt cx="555640" cy="360287"/>
            </a:xfrm>
          </p:grpSpPr>
          <p:sp>
            <p:nvSpPr>
              <p:cNvPr id="2873" name="Google Shape;2873;p74"/>
              <p:cNvSpPr/>
              <p:nvPr/>
            </p:nvSpPr>
            <p:spPr>
              <a:xfrm>
                <a:off x="3861980" y="1963565"/>
                <a:ext cx="555640" cy="317240"/>
              </a:xfrm>
              <a:custGeom>
                <a:avLst/>
                <a:gdLst/>
                <a:ahLst/>
                <a:cxnLst/>
                <a:rect l="l" t="t" r="r" b="b"/>
                <a:pathLst>
                  <a:path w="8274" h="4724" extrusionOk="0">
                    <a:moveTo>
                      <a:pt x="138" y="0"/>
                    </a:moveTo>
                    <a:cubicBezTo>
                      <a:pt x="1" y="0"/>
                      <a:pt x="1" y="200"/>
                      <a:pt x="138" y="200"/>
                    </a:cubicBezTo>
                    <a:lnTo>
                      <a:pt x="1838" y="200"/>
                    </a:lnTo>
                    <a:cubicBezTo>
                      <a:pt x="1888" y="200"/>
                      <a:pt x="1925" y="225"/>
                      <a:pt x="1950" y="275"/>
                    </a:cubicBezTo>
                    <a:lnTo>
                      <a:pt x="3087" y="4499"/>
                    </a:lnTo>
                    <a:cubicBezTo>
                      <a:pt x="3125" y="4611"/>
                      <a:pt x="3225" y="4699"/>
                      <a:pt x="3350" y="4699"/>
                    </a:cubicBezTo>
                    <a:lnTo>
                      <a:pt x="7311" y="4724"/>
                    </a:lnTo>
                    <a:cubicBezTo>
                      <a:pt x="7424" y="4724"/>
                      <a:pt x="7536" y="4636"/>
                      <a:pt x="7574" y="4524"/>
                    </a:cubicBezTo>
                    <a:lnTo>
                      <a:pt x="8236" y="1675"/>
                    </a:lnTo>
                    <a:cubicBezTo>
                      <a:pt x="8274" y="1525"/>
                      <a:pt x="8161" y="1375"/>
                      <a:pt x="7999" y="1375"/>
                    </a:cubicBezTo>
                    <a:lnTo>
                      <a:pt x="3062" y="1375"/>
                    </a:lnTo>
                    <a:cubicBezTo>
                      <a:pt x="3059" y="1374"/>
                      <a:pt x="3056" y="1374"/>
                      <a:pt x="3054" y="1374"/>
                    </a:cubicBezTo>
                    <a:cubicBezTo>
                      <a:pt x="2953" y="1374"/>
                      <a:pt x="2953" y="1575"/>
                      <a:pt x="3054" y="1575"/>
                    </a:cubicBezTo>
                    <a:cubicBezTo>
                      <a:pt x="3056" y="1575"/>
                      <a:pt x="3059" y="1575"/>
                      <a:pt x="3062" y="1575"/>
                    </a:cubicBezTo>
                    <a:lnTo>
                      <a:pt x="7999" y="1575"/>
                    </a:lnTo>
                    <a:cubicBezTo>
                      <a:pt x="8011" y="1575"/>
                      <a:pt x="8024" y="1587"/>
                      <a:pt x="8036" y="1587"/>
                    </a:cubicBezTo>
                    <a:cubicBezTo>
                      <a:pt x="8049" y="1600"/>
                      <a:pt x="8049" y="1612"/>
                      <a:pt x="8049" y="1625"/>
                    </a:cubicBezTo>
                    <a:lnTo>
                      <a:pt x="7374" y="4474"/>
                    </a:lnTo>
                    <a:cubicBezTo>
                      <a:pt x="7361" y="4499"/>
                      <a:pt x="7336" y="4524"/>
                      <a:pt x="7311" y="4524"/>
                    </a:cubicBezTo>
                    <a:lnTo>
                      <a:pt x="3350" y="4499"/>
                    </a:lnTo>
                    <a:cubicBezTo>
                      <a:pt x="3325" y="4499"/>
                      <a:pt x="3287" y="4474"/>
                      <a:pt x="3287" y="4449"/>
                    </a:cubicBezTo>
                    <a:lnTo>
                      <a:pt x="2138" y="225"/>
                    </a:lnTo>
                    <a:cubicBezTo>
                      <a:pt x="2100" y="87"/>
                      <a:pt x="1975" y="0"/>
                      <a:pt x="18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74"/>
              <p:cNvSpPr/>
              <p:nvPr/>
            </p:nvSpPr>
            <p:spPr>
              <a:xfrm>
                <a:off x="4083524" y="2135548"/>
                <a:ext cx="266941" cy="13498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201" extrusionOk="0">
                    <a:moveTo>
                      <a:pt x="113" y="1"/>
                    </a:moveTo>
                    <a:cubicBezTo>
                      <a:pt x="1" y="13"/>
                      <a:pt x="1" y="188"/>
                      <a:pt x="113" y="201"/>
                    </a:cubicBezTo>
                    <a:lnTo>
                      <a:pt x="3850" y="201"/>
                    </a:lnTo>
                    <a:cubicBezTo>
                      <a:pt x="3975" y="188"/>
                      <a:pt x="3975" y="13"/>
                      <a:pt x="38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74"/>
              <p:cNvSpPr/>
              <p:nvPr/>
            </p:nvSpPr>
            <p:spPr>
              <a:xfrm>
                <a:off x="4084397" y="2188467"/>
                <a:ext cx="264389" cy="13498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201" extrusionOk="0">
                    <a:moveTo>
                      <a:pt x="100" y="0"/>
                    </a:moveTo>
                    <a:cubicBezTo>
                      <a:pt x="50" y="0"/>
                      <a:pt x="0" y="38"/>
                      <a:pt x="0" y="100"/>
                    </a:cubicBezTo>
                    <a:cubicBezTo>
                      <a:pt x="0" y="150"/>
                      <a:pt x="50" y="200"/>
                      <a:pt x="100" y="200"/>
                    </a:cubicBezTo>
                    <a:lnTo>
                      <a:pt x="3837" y="200"/>
                    </a:lnTo>
                    <a:cubicBezTo>
                      <a:pt x="3899" y="200"/>
                      <a:pt x="3937" y="150"/>
                      <a:pt x="3937" y="100"/>
                    </a:cubicBezTo>
                    <a:cubicBezTo>
                      <a:pt x="3937" y="38"/>
                      <a:pt x="3899" y="0"/>
                      <a:pt x="38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74"/>
              <p:cNvSpPr/>
              <p:nvPr/>
            </p:nvSpPr>
            <p:spPr>
              <a:xfrm>
                <a:off x="4118780" y="2274022"/>
                <a:ext cx="58828" cy="49829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42" extrusionOk="0">
                    <a:moveTo>
                      <a:pt x="501" y="1"/>
                    </a:moveTo>
                    <a:cubicBezTo>
                      <a:pt x="163" y="1"/>
                      <a:pt x="1" y="401"/>
                      <a:pt x="238" y="638"/>
                    </a:cubicBezTo>
                    <a:cubicBezTo>
                      <a:pt x="310" y="710"/>
                      <a:pt x="400" y="742"/>
                      <a:pt x="490" y="742"/>
                    </a:cubicBezTo>
                    <a:cubicBezTo>
                      <a:pt x="684" y="742"/>
                      <a:pt x="876" y="593"/>
                      <a:pt x="876" y="363"/>
                    </a:cubicBezTo>
                    <a:cubicBezTo>
                      <a:pt x="876" y="163"/>
                      <a:pt x="701" y="1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74"/>
              <p:cNvSpPr/>
              <p:nvPr/>
            </p:nvSpPr>
            <p:spPr>
              <a:xfrm>
                <a:off x="4278274" y="2274022"/>
                <a:ext cx="58761" cy="49829"/>
              </a:xfrm>
              <a:custGeom>
                <a:avLst/>
                <a:gdLst/>
                <a:ahLst/>
                <a:cxnLst/>
                <a:rect l="l" t="t" r="r" b="b"/>
                <a:pathLst>
                  <a:path w="875" h="742" extrusionOk="0">
                    <a:moveTo>
                      <a:pt x="500" y="1"/>
                    </a:moveTo>
                    <a:cubicBezTo>
                      <a:pt x="163" y="1"/>
                      <a:pt x="0" y="401"/>
                      <a:pt x="238" y="638"/>
                    </a:cubicBezTo>
                    <a:cubicBezTo>
                      <a:pt x="313" y="710"/>
                      <a:pt x="405" y="742"/>
                      <a:pt x="495" y="742"/>
                    </a:cubicBezTo>
                    <a:cubicBezTo>
                      <a:pt x="689" y="742"/>
                      <a:pt x="875" y="593"/>
                      <a:pt x="875" y="363"/>
                    </a:cubicBezTo>
                    <a:cubicBezTo>
                      <a:pt x="875" y="163"/>
                      <a:pt x="7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78" name="Google Shape;2878;p74"/>
          <p:cNvGrpSpPr/>
          <p:nvPr/>
        </p:nvGrpSpPr>
        <p:grpSpPr>
          <a:xfrm>
            <a:off x="7592943" y="445034"/>
            <a:ext cx="621024" cy="393604"/>
            <a:chOff x="6996643" y="936734"/>
            <a:chExt cx="621024" cy="393604"/>
          </a:xfrm>
        </p:grpSpPr>
        <p:sp>
          <p:nvSpPr>
            <p:cNvPr id="2879" name="Google Shape;2879;p74"/>
            <p:cNvSpPr/>
            <p:nvPr/>
          </p:nvSpPr>
          <p:spPr>
            <a:xfrm>
              <a:off x="6996643" y="936734"/>
              <a:ext cx="621024" cy="393604"/>
            </a:xfrm>
            <a:custGeom>
              <a:avLst/>
              <a:gdLst/>
              <a:ahLst/>
              <a:cxnLst/>
              <a:rect l="l" t="t" r="r" b="b"/>
              <a:pathLst>
                <a:path w="9249" h="5862" extrusionOk="0">
                  <a:moveTo>
                    <a:pt x="625" y="1"/>
                  </a:moveTo>
                  <a:cubicBezTo>
                    <a:pt x="288" y="1"/>
                    <a:pt x="13" y="251"/>
                    <a:pt x="1" y="588"/>
                  </a:cubicBezTo>
                  <a:lnTo>
                    <a:pt x="1" y="5862"/>
                  </a:lnTo>
                  <a:lnTo>
                    <a:pt x="1088" y="4974"/>
                  </a:lnTo>
                  <a:lnTo>
                    <a:pt x="8623" y="4974"/>
                  </a:lnTo>
                  <a:cubicBezTo>
                    <a:pt x="8961" y="4974"/>
                    <a:pt x="9236" y="4712"/>
                    <a:pt x="9248" y="4387"/>
                  </a:cubicBezTo>
                  <a:lnTo>
                    <a:pt x="9248" y="588"/>
                  </a:lnTo>
                  <a:cubicBezTo>
                    <a:pt x="9236" y="251"/>
                    <a:pt x="8961" y="1"/>
                    <a:pt x="862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74"/>
            <p:cNvSpPr/>
            <p:nvPr/>
          </p:nvSpPr>
          <p:spPr>
            <a:xfrm>
              <a:off x="7254278" y="1017241"/>
              <a:ext cx="121734" cy="168064"/>
            </a:xfrm>
            <a:custGeom>
              <a:avLst/>
              <a:gdLst/>
              <a:ahLst/>
              <a:cxnLst/>
              <a:rect l="l" t="t" r="r" b="b"/>
              <a:pathLst>
                <a:path w="1813" h="2503" extrusionOk="0">
                  <a:moveTo>
                    <a:pt x="1257" y="1"/>
                  </a:moveTo>
                  <a:cubicBezTo>
                    <a:pt x="986" y="1"/>
                    <a:pt x="740" y="112"/>
                    <a:pt x="550" y="314"/>
                  </a:cubicBezTo>
                  <a:cubicBezTo>
                    <a:pt x="387" y="476"/>
                    <a:pt x="287" y="701"/>
                    <a:pt x="237" y="939"/>
                  </a:cubicBezTo>
                  <a:lnTo>
                    <a:pt x="0" y="939"/>
                  </a:lnTo>
                  <a:lnTo>
                    <a:pt x="0" y="1126"/>
                  </a:lnTo>
                  <a:lnTo>
                    <a:pt x="212" y="1126"/>
                  </a:lnTo>
                  <a:cubicBezTo>
                    <a:pt x="212" y="1176"/>
                    <a:pt x="212" y="1226"/>
                    <a:pt x="212" y="1289"/>
                  </a:cubicBezTo>
                  <a:lnTo>
                    <a:pt x="212" y="1351"/>
                  </a:lnTo>
                  <a:lnTo>
                    <a:pt x="0" y="1351"/>
                  </a:lnTo>
                  <a:lnTo>
                    <a:pt x="0" y="1526"/>
                  </a:lnTo>
                  <a:lnTo>
                    <a:pt x="225" y="1526"/>
                  </a:lnTo>
                  <a:cubicBezTo>
                    <a:pt x="250" y="1764"/>
                    <a:pt x="350" y="1988"/>
                    <a:pt x="500" y="2176"/>
                  </a:cubicBezTo>
                  <a:cubicBezTo>
                    <a:pt x="679" y="2379"/>
                    <a:pt x="937" y="2502"/>
                    <a:pt x="1210" y="2502"/>
                  </a:cubicBezTo>
                  <a:cubicBezTo>
                    <a:pt x="1223" y="2502"/>
                    <a:pt x="1237" y="2501"/>
                    <a:pt x="1250" y="2501"/>
                  </a:cubicBezTo>
                  <a:cubicBezTo>
                    <a:pt x="1267" y="2502"/>
                    <a:pt x="1284" y="2502"/>
                    <a:pt x="1301" y="2502"/>
                  </a:cubicBezTo>
                  <a:cubicBezTo>
                    <a:pt x="1483" y="2502"/>
                    <a:pt x="1663" y="2442"/>
                    <a:pt x="1812" y="2351"/>
                  </a:cubicBezTo>
                  <a:lnTo>
                    <a:pt x="1762" y="2113"/>
                  </a:lnTo>
                  <a:cubicBezTo>
                    <a:pt x="1625" y="2188"/>
                    <a:pt x="1462" y="2226"/>
                    <a:pt x="1312" y="2238"/>
                  </a:cubicBezTo>
                  <a:cubicBezTo>
                    <a:pt x="1112" y="2238"/>
                    <a:pt x="925" y="2163"/>
                    <a:pt x="775" y="2013"/>
                  </a:cubicBezTo>
                  <a:cubicBezTo>
                    <a:pt x="662" y="1876"/>
                    <a:pt x="587" y="1714"/>
                    <a:pt x="575" y="1526"/>
                  </a:cubicBezTo>
                  <a:lnTo>
                    <a:pt x="1637" y="1526"/>
                  </a:lnTo>
                  <a:lnTo>
                    <a:pt x="1637" y="1339"/>
                  </a:lnTo>
                  <a:lnTo>
                    <a:pt x="550" y="1339"/>
                  </a:lnTo>
                  <a:lnTo>
                    <a:pt x="550" y="1276"/>
                  </a:lnTo>
                  <a:lnTo>
                    <a:pt x="550" y="1126"/>
                  </a:lnTo>
                  <a:lnTo>
                    <a:pt x="1625" y="1126"/>
                  </a:lnTo>
                  <a:lnTo>
                    <a:pt x="1625" y="939"/>
                  </a:lnTo>
                  <a:lnTo>
                    <a:pt x="587" y="939"/>
                  </a:lnTo>
                  <a:cubicBezTo>
                    <a:pt x="612" y="764"/>
                    <a:pt x="687" y="601"/>
                    <a:pt x="800" y="464"/>
                  </a:cubicBezTo>
                  <a:cubicBezTo>
                    <a:pt x="927" y="336"/>
                    <a:pt x="1087" y="263"/>
                    <a:pt x="1259" y="263"/>
                  </a:cubicBezTo>
                  <a:cubicBezTo>
                    <a:pt x="1273" y="263"/>
                    <a:pt x="1286" y="263"/>
                    <a:pt x="1300" y="264"/>
                  </a:cubicBezTo>
                  <a:cubicBezTo>
                    <a:pt x="1450" y="264"/>
                    <a:pt x="1587" y="289"/>
                    <a:pt x="1712" y="364"/>
                  </a:cubicBezTo>
                  <a:lnTo>
                    <a:pt x="1787" y="114"/>
                  </a:lnTo>
                  <a:cubicBezTo>
                    <a:pt x="1637" y="39"/>
                    <a:pt x="1475" y="1"/>
                    <a:pt x="1300" y="1"/>
                  </a:cubicBezTo>
                  <a:cubicBezTo>
                    <a:pt x="1285" y="1"/>
                    <a:pt x="1271" y="1"/>
                    <a:pt x="1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B785B241-0041-6334-98A9-B562D8640D19}"/>
              </a:ext>
            </a:extLst>
          </p:cNvPr>
          <p:cNvSpPr txBox="1"/>
          <p:nvPr/>
        </p:nvSpPr>
        <p:spPr>
          <a:xfrm>
            <a:off x="1782650" y="1020119"/>
            <a:ext cx="5483095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600" b="1" i="0" u="none" strike="noStrike" baseline="0" dirty="0">
                <a:latin typeface="ArialMT"/>
              </a:rPr>
              <a:t>פיצ'רים לא ביצענו מפאת קוצר הזמן אך שייכים לליבת המטרות</a:t>
            </a:r>
            <a:endParaRPr lang="he-IL" sz="1600" b="1" dirty="0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116E6F07-78EC-B603-E1EC-C70FDEDF5EE6}"/>
              </a:ext>
            </a:extLst>
          </p:cNvPr>
          <p:cNvSpPr txBox="1"/>
          <p:nvPr/>
        </p:nvSpPr>
        <p:spPr>
          <a:xfrm>
            <a:off x="2032598" y="1583928"/>
            <a:ext cx="4877632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1600" dirty="0"/>
              <a:t>1.הוספת מידות\צבעים שונים לכל מוצר.</a:t>
            </a:r>
          </a:p>
          <a:p>
            <a:pPr algn="r"/>
            <a:r>
              <a:rPr lang="he-IL" sz="1600" dirty="0"/>
              <a:t>2.עריכת מוצר (לסוחרים).</a:t>
            </a:r>
            <a:endParaRPr lang="en-US" sz="1600" dirty="0"/>
          </a:p>
          <a:p>
            <a:pPr algn="r"/>
            <a:r>
              <a:rPr lang="he-IL" sz="1600" dirty="0"/>
              <a:t>3.אבטחה לאמצעי התשלום (תהליך התשלום אינו אמיתי).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1" name="Google Shape;881;p44"/>
          <p:cNvGrpSpPr/>
          <p:nvPr/>
        </p:nvGrpSpPr>
        <p:grpSpPr>
          <a:xfrm rot="-796065">
            <a:off x="-410340" y="894933"/>
            <a:ext cx="1074915" cy="631870"/>
            <a:chOff x="7181413" y="1382775"/>
            <a:chExt cx="1074924" cy="631875"/>
          </a:xfrm>
        </p:grpSpPr>
        <p:sp>
          <p:nvSpPr>
            <p:cNvPr id="882" name="Google Shape;882;p44"/>
            <p:cNvSpPr/>
            <p:nvPr/>
          </p:nvSpPr>
          <p:spPr>
            <a:xfrm>
              <a:off x="7181413" y="1382775"/>
              <a:ext cx="1074924" cy="631875"/>
            </a:xfrm>
            <a:custGeom>
              <a:avLst/>
              <a:gdLst/>
              <a:ahLst/>
              <a:cxnLst/>
              <a:rect l="l" t="t" r="r" b="b"/>
              <a:pathLst>
                <a:path w="19708" h="11585" extrusionOk="0">
                  <a:moveTo>
                    <a:pt x="19191" y="112"/>
                  </a:moveTo>
                  <a:cubicBezTo>
                    <a:pt x="19419" y="112"/>
                    <a:pt x="19608" y="308"/>
                    <a:pt x="19608" y="550"/>
                  </a:cubicBezTo>
                  <a:lnTo>
                    <a:pt x="19608" y="11047"/>
                  </a:lnTo>
                  <a:cubicBezTo>
                    <a:pt x="19608" y="11297"/>
                    <a:pt x="19408" y="11485"/>
                    <a:pt x="19170" y="11485"/>
                  </a:cubicBezTo>
                  <a:lnTo>
                    <a:pt x="550" y="11485"/>
                  </a:lnTo>
                  <a:cubicBezTo>
                    <a:pt x="300" y="11485"/>
                    <a:pt x="100" y="11297"/>
                    <a:pt x="113" y="11047"/>
                  </a:cubicBezTo>
                  <a:lnTo>
                    <a:pt x="113" y="550"/>
                  </a:lnTo>
                  <a:cubicBezTo>
                    <a:pt x="113" y="308"/>
                    <a:pt x="289" y="112"/>
                    <a:pt x="528" y="112"/>
                  </a:cubicBezTo>
                  <a:cubicBezTo>
                    <a:pt x="535" y="112"/>
                    <a:pt x="543" y="112"/>
                    <a:pt x="550" y="113"/>
                  </a:cubicBezTo>
                  <a:lnTo>
                    <a:pt x="19170" y="113"/>
                  </a:lnTo>
                  <a:cubicBezTo>
                    <a:pt x="19177" y="112"/>
                    <a:pt x="19184" y="112"/>
                    <a:pt x="19191" y="112"/>
                  </a:cubicBezTo>
                  <a:close/>
                  <a:moveTo>
                    <a:pt x="550" y="0"/>
                  </a:moveTo>
                  <a:cubicBezTo>
                    <a:pt x="250" y="0"/>
                    <a:pt x="13" y="250"/>
                    <a:pt x="0" y="550"/>
                  </a:cubicBezTo>
                  <a:lnTo>
                    <a:pt x="0" y="11047"/>
                  </a:lnTo>
                  <a:cubicBezTo>
                    <a:pt x="0" y="11347"/>
                    <a:pt x="250" y="11585"/>
                    <a:pt x="550" y="11585"/>
                  </a:cubicBezTo>
                  <a:lnTo>
                    <a:pt x="19170" y="11585"/>
                  </a:lnTo>
                  <a:cubicBezTo>
                    <a:pt x="19470" y="11585"/>
                    <a:pt x="19708" y="11347"/>
                    <a:pt x="19708" y="11047"/>
                  </a:cubicBezTo>
                  <a:lnTo>
                    <a:pt x="19708" y="550"/>
                  </a:lnTo>
                  <a:cubicBezTo>
                    <a:pt x="19708" y="250"/>
                    <a:pt x="19470" y="0"/>
                    <a:pt x="19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4"/>
            <p:cNvSpPr/>
            <p:nvPr/>
          </p:nvSpPr>
          <p:spPr>
            <a:xfrm>
              <a:off x="7184795" y="1844913"/>
              <a:ext cx="1068815" cy="75705"/>
            </a:xfrm>
            <a:custGeom>
              <a:avLst/>
              <a:gdLst/>
              <a:ahLst/>
              <a:cxnLst/>
              <a:rect l="l" t="t" r="r" b="b"/>
              <a:pathLst>
                <a:path w="19596" h="1388" extrusionOk="0">
                  <a:moveTo>
                    <a:pt x="1" y="0"/>
                  </a:moveTo>
                  <a:lnTo>
                    <a:pt x="1" y="1387"/>
                  </a:lnTo>
                  <a:lnTo>
                    <a:pt x="19596" y="1387"/>
                  </a:lnTo>
                  <a:lnTo>
                    <a:pt x="19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4"/>
            <p:cNvSpPr/>
            <p:nvPr/>
          </p:nvSpPr>
          <p:spPr>
            <a:xfrm>
              <a:off x="7254336" y="1446808"/>
              <a:ext cx="180699" cy="115957"/>
            </a:xfrm>
            <a:custGeom>
              <a:avLst/>
              <a:gdLst/>
              <a:ahLst/>
              <a:cxnLst/>
              <a:rect l="l" t="t" r="r" b="b"/>
              <a:pathLst>
                <a:path w="3313" h="2126" extrusionOk="0">
                  <a:moveTo>
                    <a:pt x="263" y="1"/>
                  </a:moveTo>
                  <a:cubicBezTo>
                    <a:pt x="125" y="1"/>
                    <a:pt x="1" y="113"/>
                    <a:pt x="1" y="263"/>
                  </a:cubicBezTo>
                  <a:lnTo>
                    <a:pt x="1" y="1875"/>
                  </a:lnTo>
                  <a:cubicBezTo>
                    <a:pt x="1" y="2013"/>
                    <a:pt x="125" y="2125"/>
                    <a:pt x="263" y="2125"/>
                  </a:cubicBezTo>
                  <a:lnTo>
                    <a:pt x="3062" y="2125"/>
                  </a:lnTo>
                  <a:cubicBezTo>
                    <a:pt x="3200" y="2125"/>
                    <a:pt x="3312" y="2013"/>
                    <a:pt x="3312" y="1875"/>
                  </a:cubicBezTo>
                  <a:lnTo>
                    <a:pt x="3312" y="263"/>
                  </a:lnTo>
                  <a:cubicBezTo>
                    <a:pt x="3312" y="113"/>
                    <a:pt x="3200" y="1"/>
                    <a:pt x="30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4"/>
            <p:cNvSpPr/>
            <p:nvPr/>
          </p:nvSpPr>
          <p:spPr>
            <a:xfrm>
              <a:off x="7182068" y="1778753"/>
              <a:ext cx="1074269" cy="70960"/>
            </a:xfrm>
            <a:custGeom>
              <a:avLst/>
              <a:gdLst/>
              <a:ahLst/>
              <a:cxnLst/>
              <a:rect l="l" t="t" r="r" b="b"/>
              <a:pathLst>
                <a:path w="19696" h="1301" extrusionOk="0">
                  <a:moveTo>
                    <a:pt x="1688" y="1"/>
                  </a:moveTo>
                  <a:lnTo>
                    <a:pt x="1" y="1188"/>
                  </a:lnTo>
                  <a:lnTo>
                    <a:pt x="51" y="1275"/>
                  </a:lnTo>
                  <a:lnTo>
                    <a:pt x="1688" y="126"/>
                  </a:lnTo>
                  <a:lnTo>
                    <a:pt x="3400" y="1288"/>
                  </a:lnTo>
                  <a:lnTo>
                    <a:pt x="5187" y="126"/>
                  </a:lnTo>
                  <a:lnTo>
                    <a:pt x="6637" y="1300"/>
                  </a:lnTo>
                  <a:lnTo>
                    <a:pt x="8224" y="126"/>
                  </a:lnTo>
                  <a:lnTo>
                    <a:pt x="9786" y="1300"/>
                  </a:lnTo>
                  <a:lnTo>
                    <a:pt x="11323" y="126"/>
                  </a:lnTo>
                  <a:lnTo>
                    <a:pt x="12872" y="1300"/>
                  </a:lnTo>
                  <a:lnTo>
                    <a:pt x="14622" y="126"/>
                  </a:lnTo>
                  <a:lnTo>
                    <a:pt x="16209" y="1300"/>
                  </a:lnTo>
                  <a:lnTo>
                    <a:pt x="17859" y="126"/>
                  </a:lnTo>
                  <a:lnTo>
                    <a:pt x="19646" y="1275"/>
                  </a:lnTo>
                  <a:lnTo>
                    <a:pt x="19696" y="1188"/>
                  </a:lnTo>
                  <a:lnTo>
                    <a:pt x="17859" y="1"/>
                  </a:lnTo>
                  <a:lnTo>
                    <a:pt x="16209" y="1176"/>
                  </a:lnTo>
                  <a:lnTo>
                    <a:pt x="14622" y="1"/>
                  </a:lnTo>
                  <a:lnTo>
                    <a:pt x="12872" y="1176"/>
                  </a:lnTo>
                  <a:lnTo>
                    <a:pt x="11323" y="1"/>
                  </a:lnTo>
                  <a:lnTo>
                    <a:pt x="9786" y="1176"/>
                  </a:lnTo>
                  <a:lnTo>
                    <a:pt x="8224" y="1"/>
                  </a:lnTo>
                  <a:lnTo>
                    <a:pt x="6637" y="1163"/>
                  </a:lnTo>
                  <a:lnTo>
                    <a:pt x="5200" y="1"/>
                  </a:lnTo>
                  <a:lnTo>
                    <a:pt x="3400" y="1176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4"/>
            <p:cNvSpPr/>
            <p:nvPr/>
          </p:nvSpPr>
          <p:spPr>
            <a:xfrm>
              <a:off x="7182068" y="1735174"/>
              <a:ext cx="1074269" cy="70251"/>
            </a:xfrm>
            <a:custGeom>
              <a:avLst/>
              <a:gdLst/>
              <a:ahLst/>
              <a:cxnLst/>
              <a:rect l="l" t="t" r="r" b="b"/>
              <a:pathLst>
                <a:path w="19696" h="1288" extrusionOk="0">
                  <a:moveTo>
                    <a:pt x="1688" y="0"/>
                  </a:moveTo>
                  <a:lnTo>
                    <a:pt x="1" y="1187"/>
                  </a:lnTo>
                  <a:lnTo>
                    <a:pt x="51" y="1262"/>
                  </a:lnTo>
                  <a:lnTo>
                    <a:pt x="1688" y="125"/>
                  </a:lnTo>
                  <a:lnTo>
                    <a:pt x="3400" y="1287"/>
                  </a:lnTo>
                  <a:lnTo>
                    <a:pt x="5187" y="125"/>
                  </a:lnTo>
                  <a:lnTo>
                    <a:pt x="6637" y="1287"/>
                  </a:lnTo>
                  <a:lnTo>
                    <a:pt x="8224" y="125"/>
                  </a:lnTo>
                  <a:lnTo>
                    <a:pt x="9786" y="1287"/>
                  </a:lnTo>
                  <a:lnTo>
                    <a:pt x="11323" y="125"/>
                  </a:lnTo>
                  <a:lnTo>
                    <a:pt x="12872" y="1287"/>
                  </a:lnTo>
                  <a:lnTo>
                    <a:pt x="14622" y="125"/>
                  </a:lnTo>
                  <a:lnTo>
                    <a:pt x="16209" y="1287"/>
                  </a:lnTo>
                  <a:lnTo>
                    <a:pt x="17859" y="113"/>
                  </a:lnTo>
                  <a:lnTo>
                    <a:pt x="19646" y="1262"/>
                  </a:lnTo>
                  <a:lnTo>
                    <a:pt x="19696" y="1187"/>
                  </a:lnTo>
                  <a:lnTo>
                    <a:pt x="17859" y="0"/>
                  </a:lnTo>
                  <a:lnTo>
                    <a:pt x="16209" y="1162"/>
                  </a:lnTo>
                  <a:lnTo>
                    <a:pt x="14622" y="0"/>
                  </a:lnTo>
                  <a:lnTo>
                    <a:pt x="12872" y="1162"/>
                  </a:lnTo>
                  <a:lnTo>
                    <a:pt x="11323" y="0"/>
                  </a:lnTo>
                  <a:lnTo>
                    <a:pt x="9786" y="1162"/>
                  </a:lnTo>
                  <a:lnTo>
                    <a:pt x="8224" y="0"/>
                  </a:lnTo>
                  <a:lnTo>
                    <a:pt x="6637" y="1162"/>
                  </a:lnTo>
                  <a:lnTo>
                    <a:pt x="5200" y="0"/>
                  </a:lnTo>
                  <a:lnTo>
                    <a:pt x="3400" y="1162"/>
                  </a:lnTo>
                  <a:lnTo>
                    <a:pt x="1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4"/>
            <p:cNvSpPr/>
            <p:nvPr/>
          </p:nvSpPr>
          <p:spPr>
            <a:xfrm>
              <a:off x="7182068" y="1690831"/>
              <a:ext cx="1074269" cy="70960"/>
            </a:xfrm>
            <a:custGeom>
              <a:avLst/>
              <a:gdLst/>
              <a:ahLst/>
              <a:cxnLst/>
              <a:rect l="l" t="t" r="r" b="b"/>
              <a:pathLst>
                <a:path w="19696" h="1301" extrusionOk="0">
                  <a:moveTo>
                    <a:pt x="1688" y="1"/>
                  </a:moveTo>
                  <a:lnTo>
                    <a:pt x="1" y="1188"/>
                  </a:lnTo>
                  <a:lnTo>
                    <a:pt x="51" y="1275"/>
                  </a:lnTo>
                  <a:lnTo>
                    <a:pt x="1688" y="126"/>
                  </a:lnTo>
                  <a:lnTo>
                    <a:pt x="3400" y="1288"/>
                  </a:lnTo>
                  <a:lnTo>
                    <a:pt x="5187" y="126"/>
                  </a:lnTo>
                  <a:lnTo>
                    <a:pt x="6637" y="1300"/>
                  </a:lnTo>
                  <a:lnTo>
                    <a:pt x="8224" y="126"/>
                  </a:lnTo>
                  <a:lnTo>
                    <a:pt x="9786" y="1288"/>
                  </a:lnTo>
                  <a:lnTo>
                    <a:pt x="11323" y="126"/>
                  </a:lnTo>
                  <a:lnTo>
                    <a:pt x="12872" y="1288"/>
                  </a:lnTo>
                  <a:lnTo>
                    <a:pt x="14622" y="126"/>
                  </a:lnTo>
                  <a:lnTo>
                    <a:pt x="16209" y="1288"/>
                  </a:lnTo>
                  <a:lnTo>
                    <a:pt x="17859" y="126"/>
                  </a:lnTo>
                  <a:lnTo>
                    <a:pt x="19646" y="1275"/>
                  </a:lnTo>
                  <a:lnTo>
                    <a:pt x="19696" y="1188"/>
                  </a:lnTo>
                  <a:lnTo>
                    <a:pt x="17859" y="1"/>
                  </a:lnTo>
                  <a:lnTo>
                    <a:pt x="16209" y="1175"/>
                  </a:lnTo>
                  <a:lnTo>
                    <a:pt x="14622" y="1"/>
                  </a:lnTo>
                  <a:lnTo>
                    <a:pt x="12872" y="1175"/>
                  </a:lnTo>
                  <a:lnTo>
                    <a:pt x="11323" y="1"/>
                  </a:lnTo>
                  <a:lnTo>
                    <a:pt x="9786" y="1163"/>
                  </a:lnTo>
                  <a:lnTo>
                    <a:pt x="8224" y="1"/>
                  </a:lnTo>
                  <a:lnTo>
                    <a:pt x="6637" y="1163"/>
                  </a:lnTo>
                  <a:lnTo>
                    <a:pt x="5200" y="1"/>
                  </a:lnTo>
                  <a:lnTo>
                    <a:pt x="3400" y="1175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44"/>
          <p:cNvGrpSpPr/>
          <p:nvPr/>
        </p:nvGrpSpPr>
        <p:grpSpPr>
          <a:xfrm rot="552673">
            <a:off x="8311185" y="1032709"/>
            <a:ext cx="1082696" cy="839820"/>
            <a:chOff x="4159225" y="1883250"/>
            <a:chExt cx="669675" cy="519450"/>
          </a:xfrm>
        </p:grpSpPr>
        <p:sp>
          <p:nvSpPr>
            <p:cNvPr id="889" name="Google Shape;889;p44"/>
            <p:cNvSpPr/>
            <p:nvPr/>
          </p:nvSpPr>
          <p:spPr>
            <a:xfrm>
              <a:off x="4159225" y="2173250"/>
              <a:ext cx="229450" cy="229450"/>
            </a:xfrm>
            <a:custGeom>
              <a:avLst/>
              <a:gdLst/>
              <a:ahLst/>
              <a:cxnLst/>
              <a:rect l="l" t="t" r="r" b="b"/>
              <a:pathLst>
                <a:path w="9178" h="9178" extrusionOk="0">
                  <a:moveTo>
                    <a:pt x="5512" y="0"/>
                  </a:moveTo>
                  <a:lnTo>
                    <a:pt x="4439" y="2252"/>
                  </a:lnTo>
                  <a:lnTo>
                    <a:pt x="3103" y="144"/>
                  </a:lnTo>
                  <a:lnTo>
                    <a:pt x="3287" y="2632"/>
                  </a:lnTo>
                  <a:lnTo>
                    <a:pt x="1074" y="1493"/>
                  </a:lnTo>
                  <a:lnTo>
                    <a:pt x="2488" y="3548"/>
                  </a:lnTo>
                  <a:lnTo>
                    <a:pt x="0" y="3653"/>
                  </a:lnTo>
                  <a:lnTo>
                    <a:pt x="2252" y="4727"/>
                  </a:lnTo>
                  <a:lnTo>
                    <a:pt x="144" y="6075"/>
                  </a:lnTo>
                  <a:lnTo>
                    <a:pt x="2632" y="5879"/>
                  </a:lnTo>
                  <a:lnTo>
                    <a:pt x="2632" y="5879"/>
                  </a:lnTo>
                  <a:lnTo>
                    <a:pt x="1480" y="8091"/>
                  </a:lnTo>
                  <a:lnTo>
                    <a:pt x="3535" y="6690"/>
                  </a:lnTo>
                  <a:lnTo>
                    <a:pt x="3653" y="9178"/>
                  </a:lnTo>
                  <a:lnTo>
                    <a:pt x="4727" y="6926"/>
                  </a:lnTo>
                  <a:lnTo>
                    <a:pt x="6075" y="9034"/>
                  </a:lnTo>
                  <a:lnTo>
                    <a:pt x="5879" y="6546"/>
                  </a:lnTo>
                  <a:lnTo>
                    <a:pt x="8091" y="7685"/>
                  </a:lnTo>
                  <a:lnTo>
                    <a:pt x="6677" y="5630"/>
                  </a:lnTo>
                  <a:lnTo>
                    <a:pt x="9178" y="5525"/>
                  </a:lnTo>
                  <a:lnTo>
                    <a:pt x="6926" y="4452"/>
                  </a:lnTo>
                  <a:lnTo>
                    <a:pt x="9021" y="3103"/>
                  </a:lnTo>
                  <a:lnTo>
                    <a:pt x="9021" y="3103"/>
                  </a:lnTo>
                  <a:lnTo>
                    <a:pt x="6533" y="3300"/>
                  </a:lnTo>
                  <a:lnTo>
                    <a:pt x="7685" y="1087"/>
                  </a:lnTo>
                  <a:lnTo>
                    <a:pt x="5630" y="250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4"/>
            <p:cNvSpPr/>
            <p:nvPr/>
          </p:nvSpPr>
          <p:spPr>
            <a:xfrm>
              <a:off x="4331050" y="1887850"/>
              <a:ext cx="494600" cy="391800"/>
            </a:xfrm>
            <a:custGeom>
              <a:avLst/>
              <a:gdLst/>
              <a:ahLst/>
              <a:cxnLst/>
              <a:rect l="l" t="t" r="r" b="b"/>
              <a:pathLst>
                <a:path w="19784" h="15672" extrusionOk="0">
                  <a:moveTo>
                    <a:pt x="1" y="0"/>
                  </a:moveTo>
                  <a:lnTo>
                    <a:pt x="1" y="15671"/>
                  </a:lnTo>
                  <a:lnTo>
                    <a:pt x="19783" y="15671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4"/>
            <p:cNvSpPr/>
            <p:nvPr/>
          </p:nvSpPr>
          <p:spPr>
            <a:xfrm>
              <a:off x="4306825" y="1886200"/>
              <a:ext cx="494925" cy="391800"/>
            </a:xfrm>
            <a:custGeom>
              <a:avLst/>
              <a:gdLst/>
              <a:ahLst/>
              <a:cxnLst/>
              <a:rect l="l" t="t" r="r" b="b"/>
              <a:pathLst>
                <a:path w="19797" h="15672" extrusionOk="0">
                  <a:moveTo>
                    <a:pt x="1" y="1"/>
                  </a:moveTo>
                  <a:lnTo>
                    <a:pt x="1" y="15672"/>
                  </a:lnTo>
                  <a:lnTo>
                    <a:pt x="19796" y="15672"/>
                  </a:lnTo>
                  <a:lnTo>
                    <a:pt x="197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4"/>
            <p:cNvSpPr/>
            <p:nvPr/>
          </p:nvSpPr>
          <p:spPr>
            <a:xfrm>
              <a:off x="4303900" y="2079650"/>
              <a:ext cx="525000" cy="7875"/>
            </a:xfrm>
            <a:custGeom>
              <a:avLst/>
              <a:gdLst/>
              <a:ahLst/>
              <a:cxnLst/>
              <a:rect l="l" t="t" r="r" b="b"/>
              <a:pathLst>
                <a:path w="21000" h="315" extrusionOk="0">
                  <a:moveTo>
                    <a:pt x="0" y="0"/>
                  </a:moveTo>
                  <a:lnTo>
                    <a:pt x="0" y="209"/>
                  </a:lnTo>
                  <a:lnTo>
                    <a:pt x="21000" y="314"/>
                  </a:lnTo>
                  <a:lnTo>
                    <a:pt x="21000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4"/>
            <p:cNvSpPr/>
            <p:nvPr/>
          </p:nvSpPr>
          <p:spPr>
            <a:xfrm>
              <a:off x="4552975" y="1883250"/>
              <a:ext cx="4925" cy="408500"/>
            </a:xfrm>
            <a:custGeom>
              <a:avLst/>
              <a:gdLst/>
              <a:ahLst/>
              <a:cxnLst/>
              <a:rect l="l" t="t" r="r" b="b"/>
              <a:pathLst>
                <a:path w="197" h="16340" extrusionOk="0">
                  <a:moveTo>
                    <a:pt x="0" y="1"/>
                  </a:moveTo>
                  <a:lnTo>
                    <a:pt x="0" y="16340"/>
                  </a:lnTo>
                  <a:lnTo>
                    <a:pt x="197" y="16340"/>
                  </a:ln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4"/>
            <p:cNvSpPr/>
            <p:nvPr/>
          </p:nvSpPr>
          <p:spPr>
            <a:xfrm>
              <a:off x="4528425" y="2071775"/>
              <a:ext cx="50900" cy="55025"/>
            </a:xfrm>
            <a:custGeom>
              <a:avLst/>
              <a:gdLst/>
              <a:ahLst/>
              <a:cxnLst/>
              <a:rect l="l" t="t" r="r" b="b"/>
              <a:pathLst>
                <a:path w="2036" h="2201" extrusionOk="0">
                  <a:moveTo>
                    <a:pt x="1061" y="1"/>
                  </a:moveTo>
                  <a:lnTo>
                    <a:pt x="969" y="328"/>
                  </a:lnTo>
                  <a:cubicBezTo>
                    <a:pt x="773" y="970"/>
                    <a:pt x="445" y="1559"/>
                    <a:pt x="0" y="2056"/>
                  </a:cubicBezTo>
                  <a:lnTo>
                    <a:pt x="157" y="2200"/>
                  </a:lnTo>
                  <a:cubicBezTo>
                    <a:pt x="550" y="1755"/>
                    <a:pt x="864" y="1231"/>
                    <a:pt x="1074" y="669"/>
                  </a:cubicBezTo>
                  <a:cubicBezTo>
                    <a:pt x="1283" y="1153"/>
                    <a:pt x="1545" y="1611"/>
                    <a:pt x="1859" y="2030"/>
                  </a:cubicBezTo>
                  <a:cubicBezTo>
                    <a:pt x="1886" y="2082"/>
                    <a:pt x="1925" y="2109"/>
                    <a:pt x="1977" y="2122"/>
                  </a:cubicBezTo>
                  <a:lnTo>
                    <a:pt x="2017" y="1925"/>
                  </a:lnTo>
                  <a:cubicBezTo>
                    <a:pt x="2025" y="1925"/>
                    <a:pt x="2034" y="1931"/>
                    <a:pt x="2035" y="1931"/>
                  </a:cubicBezTo>
                  <a:cubicBezTo>
                    <a:pt x="2035" y="1931"/>
                    <a:pt x="2034" y="1930"/>
                    <a:pt x="2030" y="1925"/>
                  </a:cubicBezTo>
                  <a:cubicBezTo>
                    <a:pt x="1689" y="1428"/>
                    <a:pt x="1349" y="904"/>
                    <a:pt x="1166" y="328"/>
                  </a:cubicBezTo>
                  <a:lnTo>
                    <a:pt x="1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4"/>
            <p:cNvSpPr/>
            <p:nvPr/>
          </p:nvSpPr>
          <p:spPr>
            <a:xfrm>
              <a:off x="4553625" y="2018400"/>
              <a:ext cx="76275" cy="63875"/>
            </a:xfrm>
            <a:custGeom>
              <a:avLst/>
              <a:gdLst/>
              <a:ahLst/>
              <a:cxnLst/>
              <a:rect l="l" t="t" r="r" b="b"/>
              <a:pathLst>
                <a:path w="3051" h="2555" extrusionOk="0">
                  <a:moveTo>
                    <a:pt x="2287" y="201"/>
                  </a:moveTo>
                  <a:cubicBezTo>
                    <a:pt x="2390" y="201"/>
                    <a:pt x="2491" y="234"/>
                    <a:pt x="2580" y="316"/>
                  </a:cubicBezTo>
                  <a:cubicBezTo>
                    <a:pt x="2841" y="552"/>
                    <a:pt x="2658" y="971"/>
                    <a:pt x="2514" y="1154"/>
                  </a:cubicBezTo>
                  <a:cubicBezTo>
                    <a:pt x="2056" y="1769"/>
                    <a:pt x="1100" y="2345"/>
                    <a:pt x="302" y="2345"/>
                  </a:cubicBezTo>
                  <a:lnTo>
                    <a:pt x="262" y="2345"/>
                  </a:lnTo>
                  <a:cubicBezTo>
                    <a:pt x="341" y="2254"/>
                    <a:pt x="432" y="2123"/>
                    <a:pt x="537" y="1939"/>
                  </a:cubicBezTo>
                  <a:cubicBezTo>
                    <a:pt x="577" y="1887"/>
                    <a:pt x="603" y="1835"/>
                    <a:pt x="629" y="1822"/>
                  </a:cubicBezTo>
                  <a:cubicBezTo>
                    <a:pt x="734" y="1664"/>
                    <a:pt x="838" y="1520"/>
                    <a:pt x="930" y="1376"/>
                  </a:cubicBezTo>
                  <a:cubicBezTo>
                    <a:pt x="1061" y="1180"/>
                    <a:pt x="1205" y="984"/>
                    <a:pt x="1349" y="800"/>
                  </a:cubicBezTo>
                  <a:cubicBezTo>
                    <a:pt x="1388" y="761"/>
                    <a:pt x="1427" y="709"/>
                    <a:pt x="1480" y="643"/>
                  </a:cubicBezTo>
                  <a:cubicBezTo>
                    <a:pt x="1570" y="553"/>
                    <a:pt x="1945" y="201"/>
                    <a:pt x="2287" y="201"/>
                  </a:cubicBezTo>
                  <a:close/>
                  <a:moveTo>
                    <a:pt x="2297" y="1"/>
                  </a:moveTo>
                  <a:cubicBezTo>
                    <a:pt x="1969" y="1"/>
                    <a:pt x="1613" y="235"/>
                    <a:pt x="1336" y="512"/>
                  </a:cubicBezTo>
                  <a:cubicBezTo>
                    <a:pt x="1283" y="565"/>
                    <a:pt x="1231" y="617"/>
                    <a:pt x="1179" y="683"/>
                  </a:cubicBezTo>
                  <a:cubicBezTo>
                    <a:pt x="1035" y="866"/>
                    <a:pt x="904" y="1062"/>
                    <a:pt x="773" y="1259"/>
                  </a:cubicBezTo>
                  <a:cubicBezTo>
                    <a:pt x="668" y="1403"/>
                    <a:pt x="563" y="1547"/>
                    <a:pt x="459" y="1691"/>
                  </a:cubicBezTo>
                  <a:cubicBezTo>
                    <a:pt x="446" y="1717"/>
                    <a:pt x="406" y="1769"/>
                    <a:pt x="367" y="1835"/>
                  </a:cubicBezTo>
                  <a:cubicBezTo>
                    <a:pt x="262" y="2018"/>
                    <a:pt x="144" y="2175"/>
                    <a:pt x="0" y="2332"/>
                  </a:cubicBezTo>
                  <a:cubicBezTo>
                    <a:pt x="7" y="2326"/>
                    <a:pt x="14" y="2322"/>
                    <a:pt x="20" y="2322"/>
                  </a:cubicBezTo>
                  <a:cubicBezTo>
                    <a:pt x="27" y="2322"/>
                    <a:pt x="33" y="2326"/>
                    <a:pt x="40" y="2332"/>
                  </a:cubicBezTo>
                  <a:lnTo>
                    <a:pt x="0" y="2529"/>
                  </a:lnTo>
                  <a:cubicBezTo>
                    <a:pt x="105" y="2542"/>
                    <a:pt x="197" y="2555"/>
                    <a:pt x="302" y="2555"/>
                  </a:cubicBezTo>
                  <a:cubicBezTo>
                    <a:pt x="1192" y="2555"/>
                    <a:pt x="2187" y="1939"/>
                    <a:pt x="2684" y="1285"/>
                  </a:cubicBezTo>
                  <a:cubicBezTo>
                    <a:pt x="2933" y="958"/>
                    <a:pt x="3051" y="460"/>
                    <a:pt x="2724" y="172"/>
                  </a:cubicBezTo>
                  <a:cubicBezTo>
                    <a:pt x="2595" y="52"/>
                    <a:pt x="2449" y="1"/>
                    <a:pt x="2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4"/>
            <p:cNvSpPr/>
            <p:nvPr/>
          </p:nvSpPr>
          <p:spPr>
            <a:xfrm>
              <a:off x="4486850" y="2007775"/>
              <a:ext cx="72375" cy="76475"/>
            </a:xfrm>
            <a:custGeom>
              <a:avLst/>
              <a:gdLst/>
              <a:ahLst/>
              <a:cxnLst/>
              <a:rect l="l" t="t" r="r" b="b"/>
              <a:pathLst>
                <a:path w="2895" h="3059" extrusionOk="0">
                  <a:moveTo>
                    <a:pt x="821" y="200"/>
                  </a:moveTo>
                  <a:cubicBezTo>
                    <a:pt x="1018" y="200"/>
                    <a:pt x="1221" y="285"/>
                    <a:pt x="1362" y="401"/>
                  </a:cubicBezTo>
                  <a:cubicBezTo>
                    <a:pt x="1611" y="636"/>
                    <a:pt x="1807" y="924"/>
                    <a:pt x="1925" y="1252"/>
                  </a:cubicBezTo>
                  <a:cubicBezTo>
                    <a:pt x="1991" y="1396"/>
                    <a:pt x="2069" y="1540"/>
                    <a:pt x="2161" y="1710"/>
                  </a:cubicBezTo>
                  <a:cubicBezTo>
                    <a:pt x="2357" y="2063"/>
                    <a:pt x="2527" y="2443"/>
                    <a:pt x="2645" y="2836"/>
                  </a:cubicBezTo>
                  <a:cubicBezTo>
                    <a:pt x="2462" y="2783"/>
                    <a:pt x="2292" y="2718"/>
                    <a:pt x="2122" y="2626"/>
                  </a:cubicBezTo>
                  <a:cubicBezTo>
                    <a:pt x="2043" y="2574"/>
                    <a:pt x="1964" y="2535"/>
                    <a:pt x="1899" y="2508"/>
                  </a:cubicBezTo>
                  <a:cubicBezTo>
                    <a:pt x="1336" y="2273"/>
                    <a:pt x="655" y="1906"/>
                    <a:pt x="367" y="1291"/>
                  </a:cubicBezTo>
                  <a:cubicBezTo>
                    <a:pt x="210" y="964"/>
                    <a:pt x="210" y="505"/>
                    <a:pt x="498" y="296"/>
                  </a:cubicBezTo>
                  <a:cubicBezTo>
                    <a:pt x="594" y="229"/>
                    <a:pt x="706" y="200"/>
                    <a:pt x="821" y="200"/>
                  </a:cubicBezTo>
                  <a:close/>
                  <a:moveTo>
                    <a:pt x="835" y="0"/>
                  </a:moveTo>
                  <a:cubicBezTo>
                    <a:pt x="680" y="0"/>
                    <a:pt x="527" y="41"/>
                    <a:pt x="393" y="139"/>
                  </a:cubicBezTo>
                  <a:cubicBezTo>
                    <a:pt x="1" y="401"/>
                    <a:pt x="1" y="977"/>
                    <a:pt x="184" y="1383"/>
                  </a:cubicBezTo>
                  <a:cubicBezTo>
                    <a:pt x="498" y="2063"/>
                    <a:pt x="1218" y="2443"/>
                    <a:pt x="1820" y="2705"/>
                  </a:cubicBezTo>
                  <a:cubicBezTo>
                    <a:pt x="1886" y="2731"/>
                    <a:pt x="1951" y="2757"/>
                    <a:pt x="2030" y="2810"/>
                  </a:cubicBezTo>
                  <a:cubicBezTo>
                    <a:pt x="2252" y="2940"/>
                    <a:pt x="2501" y="3019"/>
                    <a:pt x="2750" y="3058"/>
                  </a:cubicBezTo>
                  <a:lnTo>
                    <a:pt x="2789" y="3058"/>
                  </a:lnTo>
                  <a:lnTo>
                    <a:pt x="2894" y="3045"/>
                  </a:lnTo>
                  <a:lnTo>
                    <a:pt x="2881" y="2940"/>
                  </a:lnTo>
                  <a:cubicBezTo>
                    <a:pt x="2763" y="2469"/>
                    <a:pt x="2580" y="2024"/>
                    <a:pt x="2344" y="1605"/>
                  </a:cubicBezTo>
                  <a:cubicBezTo>
                    <a:pt x="2266" y="1461"/>
                    <a:pt x="2187" y="1304"/>
                    <a:pt x="2122" y="1160"/>
                  </a:cubicBezTo>
                  <a:cubicBezTo>
                    <a:pt x="1991" y="806"/>
                    <a:pt x="1781" y="492"/>
                    <a:pt x="1506" y="244"/>
                  </a:cubicBezTo>
                  <a:cubicBezTo>
                    <a:pt x="1323" y="100"/>
                    <a:pt x="1077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396C3D3A-38AA-3B00-3B15-D59C29440610}"/>
              </a:ext>
            </a:extLst>
          </p:cNvPr>
          <p:cNvSpPr txBox="1"/>
          <p:nvPr/>
        </p:nvSpPr>
        <p:spPr>
          <a:xfrm>
            <a:off x="2619375" y="314325"/>
            <a:ext cx="4410075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400" b="1" dirty="0"/>
              <a:t>מבנה המערכת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13048011-ED44-7509-5AD3-0ACCB58FDB36}"/>
              </a:ext>
            </a:extLst>
          </p:cNvPr>
          <p:cNvSpPr txBox="1"/>
          <p:nvPr/>
        </p:nvSpPr>
        <p:spPr>
          <a:xfrm>
            <a:off x="4986648" y="1181985"/>
            <a:ext cx="3264300" cy="310854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lvl="0" indent="0" algn="r"/>
            <a:r>
              <a:rPr lang="he-IL" dirty="0"/>
              <a:t>האתר שלנו מורכב ממספר רכיבים עיקריים המאפשרים למשתמשים לבצע פעולות שונות כמו הרשמה, כניסה, רכישת מוצרים, הוספת מוצרים למועדפים או לעגלת הקניות, קניית מוצר בפועל.</a:t>
            </a:r>
          </a:p>
          <a:p>
            <a:pPr marL="0" indent="0" algn="r"/>
            <a:r>
              <a:rPr lang="he-IL" dirty="0"/>
              <a:t>המערכת מבוססת על ארכיטקטורה מודרנית ובטוחה, עם מיקוד על שמירה על פרטיות המשתמש ואבטחת המידע. כל חלק במערכת מחובר ומתואם עם השאר, כדי להבטיח חווית משתמש חלקה ואינטואיטיבית.</a:t>
            </a:r>
          </a:p>
          <a:p>
            <a:pPr marL="0" lvl="0" indent="0" algn="r"/>
            <a:endParaRPr lang="he-IL" dirty="0"/>
          </a:p>
          <a:p>
            <a:pPr algn="r"/>
            <a:endParaRPr lang="he-IL" b="1" dirty="0"/>
          </a:p>
          <a:p>
            <a:pPr algn="r"/>
            <a:endParaRPr lang="he-IL" b="1" dirty="0"/>
          </a:p>
          <a:p>
            <a:endParaRPr lang="he-IL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B448E2B3-2B9F-8027-8948-6FB90390AB64}"/>
              </a:ext>
            </a:extLst>
          </p:cNvPr>
          <p:cNvSpPr txBox="1"/>
          <p:nvPr/>
        </p:nvSpPr>
        <p:spPr>
          <a:xfrm>
            <a:off x="931285" y="1225548"/>
            <a:ext cx="3364623" cy="224676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b="1" dirty="0"/>
              <a:t>ממשק המשתמש וחווית המשתמש</a:t>
            </a:r>
          </a:p>
          <a:p>
            <a:pPr algn="r"/>
            <a:r>
              <a:rPr lang="en-US" dirty="0"/>
              <a:t> </a:t>
            </a:r>
            <a:r>
              <a:rPr lang="he-IL" dirty="0"/>
              <a:t>האתר מעוצב כך שיהיה נוח ואינטואיטיבי למשתמשים, עם ניווט פשוט וגישה קלה לכל הפעולות.</a:t>
            </a:r>
          </a:p>
          <a:p>
            <a:pPr algn="r"/>
            <a:endParaRPr lang="he-IL" b="1" dirty="0"/>
          </a:p>
          <a:p>
            <a:pPr algn="r"/>
            <a:r>
              <a:rPr lang="he-IL" b="1" dirty="0"/>
              <a:t>מערכת ההרשמה והכניסה</a:t>
            </a:r>
            <a:r>
              <a:rPr lang="he-IL" dirty="0"/>
              <a:t>: מאפשרת למשתמשים ליצור חשבון ולהתחבר לאתר. המידע מאוחסן במאגר נתונים בטוח תוך שמירה על פרטיות המשתמש.</a:t>
            </a:r>
          </a:p>
          <a:p>
            <a:endParaRPr lang="he-IL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881;p44"/>
          <p:cNvGrpSpPr/>
          <p:nvPr/>
        </p:nvGrpSpPr>
        <p:grpSpPr>
          <a:xfrm rot="-796065">
            <a:off x="-410340" y="894933"/>
            <a:ext cx="1074915" cy="631870"/>
            <a:chOff x="7181413" y="1382775"/>
            <a:chExt cx="1074924" cy="631875"/>
          </a:xfrm>
        </p:grpSpPr>
        <p:sp>
          <p:nvSpPr>
            <p:cNvPr id="882" name="Google Shape;882;p44"/>
            <p:cNvSpPr/>
            <p:nvPr/>
          </p:nvSpPr>
          <p:spPr>
            <a:xfrm>
              <a:off x="7181413" y="1382775"/>
              <a:ext cx="1074924" cy="631875"/>
            </a:xfrm>
            <a:custGeom>
              <a:avLst/>
              <a:gdLst/>
              <a:ahLst/>
              <a:cxnLst/>
              <a:rect l="l" t="t" r="r" b="b"/>
              <a:pathLst>
                <a:path w="19708" h="11585" extrusionOk="0">
                  <a:moveTo>
                    <a:pt x="19191" y="112"/>
                  </a:moveTo>
                  <a:cubicBezTo>
                    <a:pt x="19419" y="112"/>
                    <a:pt x="19608" y="308"/>
                    <a:pt x="19608" y="550"/>
                  </a:cubicBezTo>
                  <a:lnTo>
                    <a:pt x="19608" y="11047"/>
                  </a:lnTo>
                  <a:cubicBezTo>
                    <a:pt x="19608" y="11297"/>
                    <a:pt x="19408" y="11485"/>
                    <a:pt x="19170" y="11485"/>
                  </a:cubicBezTo>
                  <a:lnTo>
                    <a:pt x="550" y="11485"/>
                  </a:lnTo>
                  <a:cubicBezTo>
                    <a:pt x="300" y="11485"/>
                    <a:pt x="100" y="11297"/>
                    <a:pt x="113" y="11047"/>
                  </a:cubicBezTo>
                  <a:lnTo>
                    <a:pt x="113" y="550"/>
                  </a:lnTo>
                  <a:cubicBezTo>
                    <a:pt x="113" y="308"/>
                    <a:pt x="289" y="112"/>
                    <a:pt x="528" y="112"/>
                  </a:cubicBezTo>
                  <a:cubicBezTo>
                    <a:pt x="535" y="112"/>
                    <a:pt x="543" y="112"/>
                    <a:pt x="550" y="113"/>
                  </a:cubicBezTo>
                  <a:lnTo>
                    <a:pt x="19170" y="113"/>
                  </a:lnTo>
                  <a:cubicBezTo>
                    <a:pt x="19177" y="112"/>
                    <a:pt x="19184" y="112"/>
                    <a:pt x="19191" y="112"/>
                  </a:cubicBezTo>
                  <a:close/>
                  <a:moveTo>
                    <a:pt x="550" y="0"/>
                  </a:moveTo>
                  <a:cubicBezTo>
                    <a:pt x="250" y="0"/>
                    <a:pt x="13" y="250"/>
                    <a:pt x="0" y="550"/>
                  </a:cubicBezTo>
                  <a:lnTo>
                    <a:pt x="0" y="11047"/>
                  </a:lnTo>
                  <a:cubicBezTo>
                    <a:pt x="0" y="11347"/>
                    <a:pt x="250" y="11585"/>
                    <a:pt x="550" y="11585"/>
                  </a:cubicBezTo>
                  <a:lnTo>
                    <a:pt x="19170" y="11585"/>
                  </a:lnTo>
                  <a:cubicBezTo>
                    <a:pt x="19470" y="11585"/>
                    <a:pt x="19708" y="11347"/>
                    <a:pt x="19708" y="11047"/>
                  </a:cubicBezTo>
                  <a:lnTo>
                    <a:pt x="19708" y="550"/>
                  </a:lnTo>
                  <a:cubicBezTo>
                    <a:pt x="19708" y="250"/>
                    <a:pt x="19470" y="0"/>
                    <a:pt x="19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4"/>
            <p:cNvSpPr/>
            <p:nvPr/>
          </p:nvSpPr>
          <p:spPr>
            <a:xfrm>
              <a:off x="7184795" y="1844913"/>
              <a:ext cx="1068815" cy="75705"/>
            </a:xfrm>
            <a:custGeom>
              <a:avLst/>
              <a:gdLst/>
              <a:ahLst/>
              <a:cxnLst/>
              <a:rect l="l" t="t" r="r" b="b"/>
              <a:pathLst>
                <a:path w="19596" h="1388" extrusionOk="0">
                  <a:moveTo>
                    <a:pt x="1" y="0"/>
                  </a:moveTo>
                  <a:lnTo>
                    <a:pt x="1" y="1387"/>
                  </a:lnTo>
                  <a:lnTo>
                    <a:pt x="19596" y="1387"/>
                  </a:lnTo>
                  <a:lnTo>
                    <a:pt x="19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4"/>
            <p:cNvSpPr/>
            <p:nvPr/>
          </p:nvSpPr>
          <p:spPr>
            <a:xfrm>
              <a:off x="7254336" y="1446808"/>
              <a:ext cx="180699" cy="115957"/>
            </a:xfrm>
            <a:custGeom>
              <a:avLst/>
              <a:gdLst/>
              <a:ahLst/>
              <a:cxnLst/>
              <a:rect l="l" t="t" r="r" b="b"/>
              <a:pathLst>
                <a:path w="3313" h="2126" extrusionOk="0">
                  <a:moveTo>
                    <a:pt x="263" y="1"/>
                  </a:moveTo>
                  <a:cubicBezTo>
                    <a:pt x="125" y="1"/>
                    <a:pt x="1" y="113"/>
                    <a:pt x="1" y="263"/>
                  </a:cubicBezTo>
                  <a:lnTo>
                    <a:pt x="1" y="1875"/>
                  </a:lnTo>
                  <a:cubicBezTo>
                    <a:pt x="1" y="2013"/>
                    <a:pt x="125" y="2125"/>
                    <a:pt x="263" y="2125"/>
                  </a:cubicBezTo>
                  <a:lnTo>
                    <a:pt x="3062" y="2125"/>
                  </a:lnTo>
                  <a:cubicBezTo>
                    <a:pt x="3200" y="2125"/>
                    <a:pt x="3312" y="2013"/>
                    <a:pt x="3312" y="1875"/>
                  </a:cubicBezTo>
                  <a:lnTo>
                    <a:pt x="3312" y="263"/>
                  </a:lnTo>
                  <a:cubicBezTo>
                    <a:pt x="3312" y="113"/>
                    <a:pt x="3200" y="1"/>
                    <a:pt x="30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4"/>
            <p:cNvSpPr/>
            <p:nvPr/>
          </p:nvSpPr>
          <p:spPr>
            <a:xfrm>
              <a:off x="7182068" y="1778753"/>
              <a:ext cx="1074269" cy="70960"/>
            </a:xfrm>
            <a:custGeom>
              <a:avLst/>
              <a:gdLst/>
              <a:ahLst/>
              <a:cxnLst/>
              <a:rect l="l" t="t" r="r" b="b"/>
              <a:pathLst>
                <a:path w="19696" h="1301" extrusionOk="0">
                  <a:moveTo>
                    <a:pt x="1688" y="1"/>
                  </a:moveTo>
                  <a:lnTo>
                    <a:pt x="1" y="1188"/>
                  </a:lnTo>
                  <a:lnTo>
                    <a:pt x="51" y="1275"/>
                  </a:lnTo>
                  <a:lnTo>
                    <a:pt x="1688" y="126"/>
                  </a:lnTo>
                  <a:lnTo>
                    <a:pt x="3400" y="1288"/>
                  </a:lnTo>
                  <a:lnTo>
                    <a:pt x="5187" y="126"/>
                  </a:lnTo>
                  <a:lnTo>
                    <a:pt x="6637" y="1300"/>
                  </a:lnTo>
                  <a:lnTo>
                    <a:pt x="8224" y="126"/>
                  </a:lnTo>
                  <a:lnTo>
                    <a:pt x="9786" y="1300"/>
                  </a:lnTo>
                  <a:lnTo>
                    <a:pt x="11323" y="126"/>
                  </a:lnTo>
                  <a:lnTo>
                    <a:pt x="12872" y="1300"/>
                  </a:lnTo>
                  <a:lnTo>
                    <a:pt x="14622" y="126"/>
                  </a:lnTo>
                  <a:lnTo>
                    <a:pt x="16209" y="1300"/>
                  </a:lnTo>
                  <a:lnTo>
                    <a:pt x="17859" y="126"/>
                  </a:lnTo>
                  <a:lnTo>
                    <a:pt x="19646" y="1275"/>
                  </a:lnTo>
                  <a:lnTo>
                    <a:pt x="19696" y="1188"/>
                  </a:lnTo>
                  <a:lnTo>
                    <a:pt x="17859" y="1"/>
                  </a:lnTo>
                  <a:lnTo>
                    <a:pt x="16209" y="1176"/>
                  </a:lnTo>
                  <a:lnTo>
                    <a:pt x="14622" y="1"/>
                  </a:lnTo>
                  <a:lnTo>
                    <a:pt x="12872" y="1176"/>
                  </a:lnTo>
                  <a:lnTo>
                    <a:pt x="11323" y="1"/>
                  </a:lnTo>
                  <a:lnTo>
                    <a:pt x="9786" y="1176"/>
                  </a:lnTo>
                  <a:lnTo>
                    <a:pt x="8224" y="1"/>
                  </a:lnTo>
                  <a:lnTo>
                    <a:pt x="6637" y="1163"/>
                  </a:lnTo>
                  <a:lnTo>
                    <a:pt x="5200" y="1"/>
                  </a:lnTo>
                  <a:lnTo>
                    <a:pt x="3400" y="1176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4"/>
            <p:cNvSpPr/>
            <p:nvPr/>
          </p:nvSpPr>
          <p:spPr>
            <a:xfrm>
              <a:off x="7182068" y="1735174"/>
              <a:ext cx="1074269" cy="70251"/>
            </a:xfrm>
            <a:custGeom>
              <a:avLst/>
              <a:gdLst/>
              <a:ahLst/>
              <a:cxnLst/>
              <a:rect l="l" t="t" r="r" b="b"/>
              <a:pathLst>
                <a:path w="19696" h="1288" extrusionOk="0">
                  <a:moveTo>
                    <a:pt x="1688" y="0"/>
                  </a:moveTo>
                  <a:lnTo>
                    <a:pt x="1" y="1187"/>
                  </a:lnTo>
                  <a:lnTo>
                    <a:pt x="51" y="1262"/>
                  </a:lnTo>
                  <a:lnTo>
                    <a:pt x="1688" y="125"/>
                  </a:lnTo>
                  <a:lnTo>
                    <a:pt x="3400" y="1287"/>
                  </a:lnTo>
                  <a:lnTo>
                    <a:pt x="5187" y="125"/>
                  </a:lnTo>
                  <a:lnTo>
                    <a:pt x="6637" y="1287"/>
                  </a:lnTo>
                  <a:lnTo>
                    <a:pt x="8224" y="125"/>
                  </a:lnTo>
                  <a:lnTo>
                    <a:pt x="9786" y="1287"/>
                  </a:lnTo>
                  <a:lnTo>
                    <a:pt x="11323" y="125"/>
                  </a:lnTo>
                  <a:lnTo>
                    <a:pt x="12872" y="1287"/>
                  </a:lnTo>
                  <a:lnTo>
                    <a:pt x="14622" y="125"/>
                  </a:lnTo>
                  <a:lnTo>
                    <a:pt x="16209" y="1287"/>
                  </a:lnTo>
                  <a:lnTo>
                    <a:pt x="17859" y="113"/>
                  </a:lnTo>
                  <a:lnTo>
                    <a:pt x="19646" y="1262"/>
                  </a:lnTo>
                  <a:lnTo>
                    <a:pt x="19696" y="1187"/>
                  </a:lnTo>
                  <a:lnTo>
                    <a:pt x="17859" y="0"/>
                  </a:lnTo>
                  <a:lnTo>
                    <a:pt x="16209" y="1162"/>
                  </a:lnTo>
                  <a:lnTo>
                    <a:pt x="14622" y="0"/>
                  </a:lnTo>
                  <a:lnTo>
                    <a:pt x="12872" y="1162"/>
                  </a:lnTo>
                  <a:lnTo>
                    <a:pt x="11323" y="0"/>
                  </a:lnTo>
                  <a:lnTo>
                    <a:pt x="9786" y="1162"/>
                  </a:lnTo>
                  <a:lnTo>
                    <a:pt x="8224" y="0"/>
                  </a:lnTo>
                  <a:lnTo>
                    <a:pt x="6637" y="1162"/>
                  </a:lnTo>
                  <a:lnTo>
                    <a:pt x="5200" y="0"/>
                  </a:lnTo>
                  <a:lnTo>
                    <a:pt x="3400" y="1162"/>
                  </a:lnTo>
                  <a:lnTo>
                    <a:pt x="1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4"/>
            <p:cNvSpPr/>
            <p:nvPr/>
          </p:nvSpPr>
          <p:spPr>
            <a:xfrm>
              <a:off x="7182068" y="1690831"/>
              <a:ext cx="1074269" cy="70960"/>
            </a:xfrm>
            <a:custGeom>
              <a:avLst/>
              <a:gdLst/>
              <a:ahLst/>
              <a:cxnLst/>
              <a:rect l="l" t="t" r="r" b="b"/>
              <a:pathLst>
                <a:path w="19696" h="1301" extrusionOk="0">
                  <a:moveTo>
                    <a:pt x="1688" y="1"/>
                  </a:moveTo>
                  <a:lnTo>
                    <a:pt x="1" y="1188"/>
                  </a:lnTo>
                  <a:lnTo>
                    <a:pt x="51" y="1275"/>
                  </a:lnTo>
                  <a:lnTo>
                    <a:pt x="1688" y="126"/>
                  </a:lnTo>
                  <a:lnTo>
                    <a:pt x="3400" y="1288"/>
                  </a:lnTo>
                  <a:lnTo>
                    <a:pt x="5187" y="126"/>
                  </a:lnTo>
                  <a:lnTo>
                    <a:pt x="6637" y="1300"/>
                  </a:lnTo>
                  <a:lnTo>
                    <a:pt x="8224" y="126"/>
                  </a:lnTo>
                  <a:lnTo>
                    <a:pt x="9786" y="1288"/>
                  </a:lnTo>
                  <a:lnTo>
                    <a:pt x="11323" y="126"/>
                  </a:lnTo>
                  <a:lnTo>
                    <a:pt x="12872" y="1288"/>
                  </a:lnTo>
                  <a:lnTo>
                    <a:pt x="14622" y="126"/>
                  </a:lnTo>
                  <a:lnTo>
                    <a:pt x="16209" y="1288"/>
                  </a:lnTo>
                  <a:lnTo>
                    <a:pt x="17859" y="126"/>
                  </a:lnTo>
                  <a:lnTo>
                    <a:pt x="19646" y="1275"/>
                  </a:lnTo>
                  <a:lnTo>
                    <a:pt x="19696" y="1188"/>
                  </a:lnTo>
                  <a:lnTo>
                    <a:pt x="17859" y="1"/>
                  </a:lnTo>
                  <a:lnTo>
                    <a:pt x="16209" y="1175"/>
                  </a:lnTo>
                  <a:lnTo>
                    <a:pt x="14622" y="1"/>
                  </a:lnTo>
                  <a:lnTo>
                    <a:pt x="12872" y="1175"/>
                  </a:lnTo>
                  <a:lnTo>
                    <a:pt x="11323" y="1"/>
                  </a:lnTo>
                  <a:lnTo>
                    <a:pt x="9786" y="1163"/>
                  </a:lnTo>
                  <a:lnTo>
                    <a:pt x="8224" y="1"/>
                  </a:lnTo>
                  <a:lnTo>
                    <a:pt x="6637" y="1163"/>
                  </a:lnTo>
                  <a:lnTo>
                    <a:pt x="5200" y="1"/>
                  </a:lnTo>
                  <a:lnTo>
                    <a:pt x="3400" y="1175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888;p44"/>
          <p:cNvGrpSpPr/>
          <p:nvPr/>
        </p:nvGrpSpPr>
        <p:grpSpPr>
          <a:xfrm rot="552673">
            <a:off x="8311185" y="1032709"/>
            <a:ext cx="1082696" cy="839820"/>
            <a:chOff x="4159225" y="1883250"/>
            <a:chExt cx="669675" cy="519450"/>
          </a:xfrm>
        </p:grpSpPr>
        <p:sp>
          <p:nvSpPr>
            <p:cNvPr id="889" name="Google Shape;889;p44"/>
            <p:cNvSpPr/>
            <p:nvPr/>
          </p:nvSpPr>
          <p:spPr>
            <a:xfrm>
              <a:off x="4159225" y="2173250"/>
              <a:ext cx="229450" cy="229450"/>
            </a:xfrm>
            <a:custGeom>
              <a:avLst/>
              <a:gdLst/>
              <a:ahLst/>
              <a:cxnLst/>
              <a:rect l="l" t="t" r="r" b="b"/>
              <a:pathLst>
                <a:path w="9178" h="9178" extrusionOk="0">
                  <a:moveTo>
                    <a:pt x="5512" y="0"/>
                  </a:moveTo>
                  <a:lnTo>
                    <a:pt x="4439" y="2252"/>
                  </a:lnTo>
                  <a:lnTo>
                    <a:pt x="3103" y="144"/>
                  </a:lnTo>
                  <a:lnTo>
                    <a:pt x="3287" y="2632"/>
                  </a:lnTo>
                  <a:lnTo>
                    <a:pt x="1074" y="1493"/>
                  </a:lnTo>
                  <a:lnTo>
                    <a:pt x="2488" y="3548"/>
                  </a:lnTo>
                  <a:lnTo>
                    <a:pt x="0" y="3653"/>
                  </a:lnTo>
                  <a:lnTo>
                    <a:pt x="2252" y="4727"/>
                  </a:lnTo>
                  <a:lnTo>
                    <a:pt x="144" y="6075"/>
                  </a:lnTo>
                  <a:lnTo>
                    <a:pt x="2632" y="5879"/>
                  </a:lnTo>
                  <a:lnTo>
                    <a:pt x="2632" y="5879"/>
                  </a:lnTo>
                  <a:lnTo>
                    <a:pt x="1480" y="8091"/>
                  </a:lnTo>
                  <a:lnTo>
                    <a:pt x="3535" y="6690"/>
                  </a:lnTo>
                  <a:lnTo>
                    <a:pt x="3653" y="9178"/>
                  </a:lnTo>
                  <a:lnTo>
                    <a:pt x="4727" y="6926"/>
                  </a:lnTo>
                  <a:lnTo>
                    <a:pt x="6075" y="9034"/>
                  </a:lnTo>
                  <a:lnTo>
                    <a:pt x="5879" y="6546"/>
                  </a:lnTo>
                  <a:lnTo>
                    <a:pt x="8091" y="7685"/>
                  </a:lnTo>
                  <a:lnTo>
                    <a:pt x="6677" y="5630"/>
                  </a:lnTo>
                  <a:lnTo>
                    <a:pt x="9178" y="5525"/>
                  </a:lnTo>
                  <a:lnTo>
                    <a:pt x="6926" y="4452"/>
                  </a:lnTo>
                  <a:lnTo>
                    <a:pt x="9021" y="3103"/>
                  </a:lnTo>
                  <a:lnTo>
                    <a:pt x="9021" y="3103"/>
                  </a:lnTo>
                  <a:lnTo>
                    <a:pt x="6533" y="3300"/>
                  </a:lnTo>
                  <a:lnTo>
                    <a:pt x="7685" y="1087"/>
                  </a:lnTo>
                  <a:lnTo>
                    <a:pt x="5630" y="250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4"/>
            <p:cNvSpPr/>
            <p:nvPr/>
          </p:nvSpPr>
          <p:spPr>
            <a:xfrm>
              <a:off x="4331050" y="1887850"/>
              <a:ext cx="494600" cy="391800"/>
            </a:xfrm>
            <a:custGeom>
              <a:avLst/>
              <a:gdLst/>
              <a:ahLst/>
              <a:cxnLst/>
              <a:rect l="l" t="t" r="r" b="b"/>
              <a:pathLst>
                <a:path w="19784" h="15672" extrusionOk="0">
                  <a:moveTo>
                    <a:pt x="1" y="0"/>
                  </a:moveTo>
                  <a:lnTo>
                    <a:pt x="1" y="15671"/>
                  </a:lnTo>
                  <a:lnTo>
                    <a:pt x="19783" y="15671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4"/>
            <p:cNvSpPr/>
            <p:nvPr/>
          </p:nvSpPr>
          <p:spPr>
            <a:xfrm>
              <a:off x="4306825" y="1886200"/>
              <a:ext cx="494925" cy="391800"/>
            </a:xfrm>
            <a:custGeom>
              <a:avLst/>
              <a:gdLst/>
              <a:ahLst/>
              <a:cxnLst/>
              <a:rect l="l" t="t" r="r" b="b"/>
              <a:pathLst>
                <a:path w="19797" h="15672" extrusionOk="0">
                  <a:moveTo>
                    <a:pt x="1" y="1"/>
                  </a:moveTo>
                  <a:lnTo>
                    <a:pt x="1" y="15672"/>
                  </a:lnTo>
                  <a:lnTo>
                    <a:pt x="19796" y="15672"/>
                  </a:lnTo>
                  <a:lnTo>
                    <a:pt x="197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4"/>
            <p:cNvSpPr/>
            <p:nvPr/>
          </p:nvSpPr>
          <p:spPr>
            <a:xfrm>
              <a:off x="4303900" y="2079650"/>
              <a:ext cx="525000" cy="7875"/>
            </a:xfrm>
            <a:custGeom>
              <a:avLst/>
              <a:gdLst/>
              <a:ahLst/>
              <a:cxnLst/>
              <a:rect l="l" t="t" r="r" b="b"/>
              <a:pathLst>
                <a:path w="21000" h="315" extrusionOk="0">
                  <a:moveTo>
                    <a:pt x="0" y="0"/>
                  </a:moveTo>
                  <a:lnTo>
                    <a:pt x="0" y="209"/>
                  </a:lnTo>
                  <a:lnTo>
                    <a:pt x="21000" y="314"/>
                  </a:lnTo>
                  <a:lnTo>
                    <a:pt x="21000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4"/>
            <p:cNvSpPr/>
            <p:nvPr/>
          </p:nvSpPr>
          <p:spPr>
            <a:xfrm>
              <a:off x="4552975" y="1883250"/>
              <a:ext cx="4925" cy="408500"/>
            </a:xfrm>
            <a:custGeom>
              <a:avLst/>
              <a:gdLst/>
              <a:ahLst/>
              <a:cxnLst/>
              <a:rect l="l" t="t" r="r" b="b"/>
              <a:pathLst>
                <a:path w="197" h="16340" extrusionOk="0">
                  <a:moveTo>
                    <a:pt x="0" y="1"/>
                  </a:moveTo>
                  <a:lnTo>
                    <a:pt x="0" y="16340"/>
                  </a:lnTo>
                  <a:lnTo>
                    <a:pt x="197" y="16340"/>
                  </a:ln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4"/>
            <p:cNvSpPr/>
            <p:nvPr/>
          </p:nvSpPr>
          <p:spPr>
            <a:xfrm>
              <a:off x="4528425" y="2071775"/>
              <a:ext cx="50900" cy="55025"/>
            </a:xfrm>
            <a:custGeom>
              <a:avLst/>
              <a:gdLst/>
              <a:ahLst/>
              <a:cxnLst/>
              <a:rect l="l" t="t" r="r" b="b"/>
              <a:pathLst>
                <a:path w="2036" h="2201" extrusionOk="0">
                  <a:moveTo>
                    <a:pt x="1061" y="1"/>
                  </a:moveTo>
                  <a:lnTo>
                    <a:pt x="969" y="328"/>
                  </a:lnTo>
                  <a:cubicBezTo>
                    <a:pt x="773" y="970"/>
                    <a:pt x="445" y="1559"/>
                    <a:pt x="0" y="2056"/>
                  </a:cubicBezTo>
                  <a:lnTo>
                    <a:pt x="157" y="2200"/>
                  </a:lnTo>
                  <a:cubicBezTo>
                    <a:pt x="550" y="1755"/>
                    <a:pt x="864" y="1231"/>
                    <a:pt x="1074" y="669"/>
                  </a:cubicBezTo>
                  <a:cubicBezTo>
                    <a:pt x="1283" y="1153"/>
                    <a:pt x="1545" y="1611"/>
                    <a:pt x="1859" y="2030"/>
                  </a:cubicBezTo>
                  <a:cubicBezTo>
                    <a:pt x="1886" y="2082"/>
                    <a:pt x="1925" y="2109"/>
                    <a:pt x="1977" y="2122"/>
                  </a:cubicBezTo>
                  <a:lnTo>
                    <a:pt x="2017" y="1925"/>
                  </a:lnTo>
                  <a:cubicBezTo>
                    <a:pt x="2025" y="1925"/>
                    <a:pt x="2034" y="1931"/>
                    <a:pt x="2035" y="1931"/>
                  </a:cubicBezTo>
                  <a:cubicBezTo>
                    <a:pt x="2035" y="1931"/>
                    <a:pt x="2034" y="1930"/>
                    <a:pt x="2030" y="1925"/>
                  </a:cubicBezTo>
                  <a:cubicBezTo>
                    <a:pt x="1689" y="1428"/>
                    <a:pt x="1349" y="904"/>
                    <a:pt x="1166" y="328"/>
                  </a:cubicBezTo>
                  <a:lnTo>
                    <a:pt x="1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4"/>
            <p:cNvSpPr/>
            <p:nvPr/>
          </p:nvSpPr>
          <p:spPr>
            <a:xfrm>
              <a:off x="4553625" y="2018400"/>
              <a:ext cx="76275" cy="63875"/>
            </a:xfrm>
            <a:custGeom>
              <a:avLst/>
              <a:gdLst/>
              <a:ahLst/>
              <a:cxnLst/>
              <a:rect l="l" t="t" r="r" b="b"/>
              <a:pathLst>
                <a:path w="3051" h="2555" extrusionOk="0">
                  <a:moveTo>
                    <a:pt x="2287" y="201"/>
                  </a:moveTo>
                  <a:cubicBezTo>
                    <a:pt x="2390" y="201"/>
                    <a:pt x="2491" y="234"/>
                    <a:pt x="2580" y="316"/>
                  </a:cubicBezTo>
                  <a:cubicBezTo>
                    <a:pt x="2841" y="552"/>
                    <a:pt x="2658" y="971"/>
                    <a:pt x="2514" y="1154"/>
                  </a:cubicBezTo>
                  <a:cubicBezTo>
                    <a:pt x="2056" y="1769"/>
                    <a:pt x="1100" y="2345"/>
                    <a:pt x="302" y="2345"/>
                  </a:cubicBezTo>
                  <a:lnTo>
                    <a:pt x="262" y="2345"/>
                  </a:lnTo>
                  <a:cubicBezTo>
                    <a:pt x="341" y="2254"/>
                    <a:pt x="432" y="2123"/>
                    <a:pt x="537" y="1939"/>
                  </a:cubicBezTo>
                  <a:cubicBezTo>
                    <a:pt x="577" y="1887"/>
                    <a:pt x="603" y="1835"/>
                    <a:pt x="629" y="1822"/>
                  </a:cubicBezTo>
                  <a:cubicBezTo>
                    <a:pt x="734" y="1664"/>
                    <a:pt x="838" y="1520"/>
                    <a:pt x="930" y="1376"/>
                  </a:cubicBezTo>
                  <a:cubicBezTo>
                    <a:pt x="1061" y="1180"/>
                    <a:pt x="1205" y="984"/>
                    <a:pt x="1349" y="800"/>
                  </a:cubicBezTo>
                  <a:cubicBezTo>
                    <a:pt x="1388" y="761"/>
                    <a:pt x="1427" y="709"/>
                    <a:pt x="1480" y="643"/>
                  </a:cubicBezTo>
                  <a:cubicBezTo>
                    <a:pt x="1570" y="553"/>
                    <a:pt x="1945" y="201"/>
                    <a:pt x="2287" y="201"/>
                  </a:cubicBezTo>
                  <a:close/>
                  <a:moveTo>
                    <a:pt x="2297" y="1"/>
                  </a:moveTo>
                  <a:cubicBezTo>
                    <a:pt x="1969" y="1"/>
                    <a:pt x="1613" y="235"/>
                    <a:pt x="1336" y="512"/>
                  </a:cubicBezTo>
                  <a:cubicBezTo>
                    <a:pt x="1283" y="565"/>
                    <a:pt x="1231" y="617"/>
                    <a:pt x="1179" y="683"/>
                  </a:cubicBezTo>
                  <a:cubicBezTo>
                    <a:pt x="1035" y="866"/>
                    <a:pt x="904" y="1062"/>
                    <a:pt x="773" y="1259"/>
                  </a:cubicBezTo>
                  <a:cubicBezTo>
                    <a:pt x="668" y="1403"/>
                    <a:pt x="563" y="1547"/>
                    <a:pt x="459" y="1691"/>
                  </a:cubicBezTo>
                  <a:cubicBezTo>
                    <a:pt x="446" y="1717"/>
                    <a:pt x="406" y="1769"/>
                    <a:pt x="367" y="1835"/>
                  </a:cubicBezTo>
                  <a:cubicBezTo>
                    <a:pt x="262" y="2018"/>
                    <a:pt x="144" y="2175"/>
                    <a:pt x="0" y="2332"/>
                  </a:cubicBezTo>
                  <a:cubicBezTo>
                    <a:pt x="7" y="2326"/>
                    <a:pt x="14" y="2322"/>
                    <a:pt x="20" y="2322"/>
                  </a:cubicBezTo>
                  <a:cubicBezTo>
                    <a:pt x="27" y="2322"/>
                    <a:pt x="33" y="2326"/>
                    <a:pt x="40" y="2332"/>
                  </a:cubicBezTo>
                  <a:lnTo>
                    <a:pt x="0" y="2529"/>
                  </a:lnTo>
                  <a:cubicBezTo>
                    <a:pt x="105" y="2542"/>
                    <a:pt x="197" y="2555"/>
                    <a:pt x="302" y="2555"/>
                  </a:cubicBezTo>
                  <a:cubicBezTo>
                    <a:pt x="1192" y="2555"/>
                    <a:pt x="2187" y="1939"/>
                    <a:pt x="2684" y="1285"/>
                  </a:cubicBezTo>
                  <a:cubicBezTo>
                    <a:pt x="2933" y="958"/>
                    <a:pt x="3051" y="460"/>
                    <a:pt x="2724" y="172"/>
                  </a:cubicBezTo>
                  <a:cubicBezTo>
                    <a:pt x="2595" y="52"/>
                    <a:pt x="2449" y="1"/>
                    <a:pt x="2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4"/>
            <p:cNvSpPr/>
            <p:nvPr/>
          </p:nvSpPr>
          <p:spPr>
            <a:xfrm>
              <a:off x="4486850" y="2007775"/>
              <a:ext cx="72375" cy="76475"/>
            </a:xfrm>
            <a:custGeom>
              <a:avLst/>
              <a:gdLst/>
              <a:ahLst/>
              <a:cxnLst/>
              <a:rect l="l" t="t" r="r" b="b"/>
              <a:pathLst>
                <a:path w="2895" h="3059" extrusionOk="0">
                  <a:moveTo>
                    <a:pt x="821" y="200"/>
                  </a:moveTo>
                  <a:cubicBezTo>
                    <a:pt x="1018" y="200"/>
                    <a:pt x="1221" y="285"/>
                    <a:pt x="1362" y="401"/>
                  </a:cubicBezTo>
                  <a:cubicBezTo>
                    <a:pt x="1611" y="636"/>
                    <a:pt x="1807" y="924"/>
                    <a:pt x="1925" y="1252"/>
                  </a:cubicBezTo>
                  <a:cubicBezTo>
                    <a:pt x="1991" y="1396"/>
                    <a:pt x="2069" y="1540"/>
                    <a:pt x="2161" y="1710"/>
                  </a:cubicBezTo>
                  <a:cubicBezTo>
                    <a:pt x="2357" y="2063"/>
                    <a:pt x="2527" y="2443"/>
                    <a:pt x="2645" y="2836"/>
                  </a:cubicBezTo>
                  <a:cubicBezTo>
                    <a:pt x="2462" y="2783"/>
                    <a:pt x="2292" y="2718"/>
                    <a:pt x="2122" y="2626"/>
                  </a:cubicBezTo>
                  <a:cubicBezTo>
                    <a:pt x="2043" y="2574"/>
                    <a:pt x="1964" y="2535"/>
                    <a:pt x="1899" y="2508"/>
                  </a:cubicBezTo>
                  <a:cubicBezTo>
                    <a:pt x="1336" y="2273"/>
                    <a:pt x="655" y="1906"/>
                    <a:pt x="367" y="1291"/>
                  </a:cubicBezTo>
                  <a:cubicBezTo>
                    <a:pt x="210" y="964"/>
                    <a:pt x="210" y="505"/>
                    <a:pt x="498" y="296"/>
                  </a:cubicBezTo>
                  <a:cubicBezTo>
                    <a:pt x="594" y="229"/>
                    <a:pt x="706" y="200"/>
                    <a:pt x="821" y="200"/>
                  </a:cubicBezTo>
                  <a:close/>
                  <a:moveTo>
                    <a:pt x="835" y="0"/>
                  </a:moveTo>
                  <a:cubicBezTo>
                    <a:pt x="680" y="0"/>
                    <a:pt x="527" y="41"/>
                    <a:pt x="393" y="139"/>
                  </a:cubicBezTo>
                  <a:cubicBezTo>
                    <a:pt x="1" y="401"/>
                    <a:pt x="1" y="977"/>
                    <a:pt x="184" y="1383"/>
                  </a:cubicBezTo>
                  <a:cubicBezTo>
                    <a:pt x="498" y="2063"/>
                    <a:pt x="1218" y="2443"/>
                    <a:pt x="1820" y="2705"/>
                  </a:cubicBezTo>
                  <a:cubicBezTo>
                    <a:pt x="1886" y="2731"/>
                    <a:pt x="1951" y="2757"/>
                    <a:pt x="2030" y="2810"/>
                  </a:cubicBezTo>
                  <a:cubicBezTo>
                    <a:pt x="2252" y="2940"/>
                    <a:pt x="2501" y="3019"/>
                    <a:pt x="2750" y="3058"/>
                  </a:cubicBezTo>
                  <a:lnTo>
                    <a:pt x="2789" y="3058"/>
                  </a:lnTo>
                  <a:lnTo>
                    <a:pt x="2894" y="3045"/>
                  </a:lnTo>
                  <a:lnTo>
                    <a:pt x="2881" y="2940"/>
                  </a:lnTo>
                  <a:cubicBezTo>
                    <a:pt x="2763" y="2469"/>
                    <a:pt x="2580" y="2024"/>
                    <a:pt x="2344" y="1605"/>
                  </a:cubicBezTo>
                  <a:cubicBezTo>
                    <a:pt x="2266" y="1461"/>
                    <a:pt x="2187" y="1304"/>
                    <a:pt x="2122" y="1160"/>
                  </a:cubicBezTo>
                  <a:cubicBezTo>
                    <a:pt x="1991" y="806"/>
                    <a:pt x="1781" y="492"/>
                    <a:pt x="1506" y="244"/>
                  </a:cubicBezTo>
                  <a:cubicBezTo>
                    <a:pt x="1323" y="100"/>
                    <a:pt x="1077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246F7332-CA38-8407-4FC4-36D7FB92D6A2}"/>
              </a:ext>
            </a:extLst>
          </p:cNvPr>
          <p:cNvSpPr txBox="1"/>
          <p:nvPr/>
        </p:nvSpPr>
        <p:spPr>
          <a:xfrm>
            <a:off x="2133600" y="209550"/>
            <a:ext cx="531495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400" b="1" dirty="0"/>
              <a:t>מבנה המערכת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4525EADF-AE9B-E96A-726D-6357C4CA16B7}"/>
              </a:ext>
            </a:extLst>
          </p:cNvPr>
          <p:cNvSpPr txBox="1"/>
          <p:nvPr/>
        </p:nvSpPr>
        <p:spPr>
          <a:xfrm>
            <a:off x="4914900" y="1003276"/>
            <a:ext cx="3514725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en-US" b="1" dirty="0"/>
              <a:t>- firebase-</a:t>
            </a:r>
            <a:r>
              <a:rPr lang="he-IL" b="1" dirty="0"/>
              <a:t>מאגר הנתונים</a:t>
            </a:r>
            <a:r>
              <a:rPr lang="he-IL" dirty="0"/>
              <a:t>:</a:t>
            </a:r>
          </a:p>
          <a:p>
            <a:pPr algn="r"/>
            <a:r>
              <a:rPr lang="he-IL" dirty="0"/>
              <a:t> שומר על כל הנתונים הקשורים למוצרים, הזמנות, משתמשים והעדפותיהם. מאגר הנתונים מאפשר שליפה ועדכון של הנתונים בזמן אמת.</a:t>
            </a:r>
          </a:p>
          <a:p>
            <a:pPr algn="r"/>
            <a:endParaRPr lang="he-IL" dirty="0"/>
          </a:p>
          <a:p>
            <a:pPr algn="r"/>
            <a:r>
              <a:rPr lang="he-IL" b="1" dirty="0"/>
              <a:t>מערכת ניהול המוצרים</a:t>
            </a:r>
            <a:r>
              <a:rPr lang="he-IL" dirty="0"/>
              <a:t>: מאפשרת לסוחרים להוסיף ולמחוק מוצרים מהאתר. כמו כן, מאפשרת קטגוריזציה.</a:t>
            </a:r>
            <a:endParaRPr lang="en-US" dirty="0"/>
          </a:p>
          <a:p>
            <a:pPr algn="r"/>
            <a:endParaRPr lang="he-IL" b="1" dirty="0"/>
          </a:p>
          <a:p>
            <a:pPr algn="r"/>
            <a:r>
              <a:rPr lang="he-IL" b="1" dirty="0"/>
              <a:t>עגלת קניות ומערכת הזמנות</a:t>
            </a:r>
            <a:r>
              <a:rPr lang="he-IL" dirty="0"/>
              <a:t>: מאפשרות למשתמשים להוסיף מוצרים לעגלה ולבצע הזמנה. המערכת מעבדת את התשלום ומאפשרת לראות את ההזמנה שבוצעה.</a:t>
            </a:r>
          </a:p>
          <a:p>
            <a:pPr algn="r"/>
            <a:endParaRPr lang="he-IL" b="1" dirty="0"/>
          </a:p>
          <a:p>
            <a:endParaRPr lang="he-IL" dirty="0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0CDCBF32-7B3F-EEDB-8B8C-6136B0819F85}"/>
              </a:ext>
            </a:extLst>
          </p:cNvPr>
          <p:cNvSpPr txBox="1"/>
          <p:nvPr/>
        </p:nvSpPr>
        <p:spPr>
          <a:xfrm>
            <a:off x="811888" y="1030830"/>
            <a:ext cx="3255287" cy="289310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endParaRPr lang="he-IL" b="1" dirty="0"/>
          </a:p>
          <a:p>
            <a:pPr algn="r"/>
            <a:r>
              <a:rPr lang="he-IL" b="1" dirty="0"/>
              <a:t>מערכת המועדפים</a:t>
            </a:r>
            <a:r>
              <a:rPr lang="he-IL" dirty="0"/>
              <a:t>: מאפשרת למשתמשים לשמור מוצרים שהם מעוניינים בהם לרשימת מועדפים, כדי להקל על החזרה אליהם מאוחר יותר או להוסיפם לסל הקניות.</a:t>
            </a:r>
          </a:p>
          <a:p>
            <a:pPr algn="r"/>
            <a:endParaRPr lang="he-IL" b="1" dirty="0"/>
          </a:p>
          <a:p>
            <a:pPr algn="r"/>
            <a:r>
              <a:rPr lang="he-IL" b="1" dirty="0"/>
              <a:t>פרופיל לסוחר :</a:t>
            </a:r>
            <a:r>
              <a:rPr lang="he-IL" dirty="0"/>
              <a:t>מאפשר לצפות בכל ההזמנות, ולעקוב אחרי המכירות והתנועה בחנותו.</a:t>
            </a:r>
          </a:p>
          <a:p>
            <a:pPr algn="r"/>
            <a:endParaRPr lang="he-IL" dirty="0"/>
          </a:p>
          <a:p>
            <a:pPr algn="r"/>
            <a:endParaRPr lang="he-IL" dirty="0"/>
          </a:p>
          <a:p>
            <a:pPr algn="r"/>
            <a:endParaRPr lang="he-IL" dirty="0"/>
          </a:p>
          <a:p>
            <a:endParaRPr lang="he-IL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p65"/>
          <p:cNvSpPr/>
          <p:nvPr/>
        </p:nvSpPr>
        <p:spPr>
          <a:xfrm>
            <a:off x="3727451" y="1590125"/>
            <a:ext cx="667200" cy="667200"/>
          </a:xfrm>
          <a:prstGeom prst="roundRect">
            <a:avLst>
              <a:gd name="adj" fmla="val 67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65"/>
          <p:cNvSpPr/>
          <p:nvPr/>
        </p:nvSpPr>
        <p:spPr>
          <a:xfrm>
            <a:off x="4749358" y="1590125"/>
            <a:ext cx="667200" cy="667200"/>
          </a:xfrm>
          <a:prstGeom prst="roundRect">
            <a:avLst>
              <a:gd name="adj" fmla="val 67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65"/>
          <p:cNvSpPr/>
          <p:nvPr/>
        </p:nvSpPr>
        <p:spPr>
          <a:xfrm>
            <a:off x="3745848" y="3453217"/>
            <a:ext cx="667200" cy="667200"/>
          </a:xfrm>
          <a:prstGeom prst="roundRect">
            <a:avLst>
              <a:gd name="adj" fmla="val 67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8" name="Google Shape;2078;p65"/>
          <p:cNvSpPr/>
          <p:nvPr/>
        </p:nvSpPr>
        <p:spPr>
          <a:xfrm>
            <a:off x="4749358" y="3453309"/>
            <a:ext cx="667200" cy="667200"/>
          </a:xfrm>
          <a:prstGeom prst="roundRect">
            <a:avLst>
              <a:gd name="adj" fmla="val 67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9" name="Google Shape;2079;p65"/>
          <p:cNvSpPr/>
          <p:nvPr/>
        </p:nvSpPr>
        <p:spPr>
          <a:xfrm>
            <a:off x="3334938" y="2521717"/>
            <a:ext cx="667200" cy="667200"/>
          </a:xfrm>
          <a:prstGeom prst="roundRect">
            <a:avLst>
              <a:gd name="adj" fmla="val 67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0" name="Google Shape;2080;p65"/>
          <p:cNvSpPr/>
          <p:nvPr/>
        </p:nvSpPr>
        <p:spPr>
          <a:xfrm>
            <a:off x="5141872" y="2521717"/>
            <a:ext cx="667200" cy="667200"/>
          </a:xfrm>
          <a:prstGeom prst="roundRect">
            <a:avLst>
              <a:gd name="adj" fmla="val 67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1" name="Google Shape;2101;p65"/>
          <p:cNvSpPr/>
          <p:nvPr/>
        </p:nvSpPr>
        <p:spPr>
          <a:xfrm>
            <a:off x="4238409" y="2521717"/>
            <a:ext cx="667200" cy="667200"/>
          </a:xfrm>
          <a:prstGeom prst="roundRect">
            <a:avLst>
              <a:gd name="adj" fmla="val 67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02" name="Google Shape;2102;p65"/>
          <p:cNvCxnSpPr>
            <a:stCxn id="2101" idx="1"/>
            <a:endCxn id="2079" idx="3"/>
          </p:cNvCxnSpPr>
          <p:nvPr/>
        </p:nvCxnSpPr>
        <p:spPr>
          <a:xfrm rot="10800000">
            <a:off x="4002009" y="2855317"/>
            <a:ext cx="2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3" name="Google Shape;2103;p65"/>
          <p:cNvCxnSpPr>
            <a:stCxn id="2101" idx="3"/>
            <a:endCxn id="2080" idx="1"/>
          </p:cNvCxnSpPr>
          <p:nvPr/>
        </p:nvCxnSpPr>
        <p:spPr>
          <a:xfrm>
            <a:off x="4905609" y="2855317"/>
            <a:ext cx="23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4" name="Google Shape;2104;p65"/>
          <p:cNvCxnSpPr>
            <a:stCxn id="2101" idx="2"/>
            <a:endCxn id="2077" idx="0"/>
          </p:cNvCxnSpPr>
          <p:nvPr/>
        </p:nvCxnSpPr>
        <p:spPr>
          <a:xfrm rot="5400000">
            <a:off x="4193579" y="3074787"/>
            <a:ext cx="264300" cy="49256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5" name="Google Shape;2105;p65"/>
          <p:cNvCxnSpPr>
            <a:stCxn id="2101" idx="2"/>
            <a:endCxn id="2078" idx="0"/>
          </p:cNvCxnSpPr>
          <p:nvPr/>
        </p:nvCxnSpPr>
        <p:spPr>
          <a:xfrm rot="-5400000" flipH="1">
            <a:off x="4695309" y="3065617"/>
            <a:ext cx="264300" cy="510900"/>
          </a:xfrm>
          <a:prstGeom prst="bentConnector3">
            <a:avLst>
              <a:gd name="adj1" fmla="val 5001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6" name="Google Shape;2106;p65"/>
          <p:cNvCxnSpPr>
            <a:stCxn id="2101" idx="0"/>
            <a:endCxn id="2076" idx="2"/>
          </p:cNvCxnSpPr>
          <p:nvPr/>
        </p:nvCxnSpPr>
        <p:spPr>
          <a:xfrm rot="-5400000">
            <a:off x="4695309" y="2134117"/>
            <a:ext cx="264300" cy="510900"/>
          </a:xfrm>
          <a:prstGeom prst="bentConnector3">
            <a:avLst>
              <a:gd name="adj1" fmla="val 5001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7" name="Google Shape;2107;p65"/>
          <p:cNvCxnSpPr>
            <a:stCxn id="2101" idx="0"/>
            <a:endCxn id="2075" idx="2"/>
          </p:cNvCxnSpPr>
          <p:nvPr/>
        </p:nvCxnSpPr>
        <p:spPr>
          <a:xfrm rot="5400000" flipH="1">
            <a:off x="4184409" y="2134117"/>
            <a:ext cx="264300" cy="510900"/>
          </a:xfrm>
          <a:prstGeom prst="bentConnector3">
            <a:avLst>
              <a:gd name="adj1" fmla="val 5001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31" name="Google Shape;2131;p65"/>
          <p:cNvGrpSpPr/>
          <p:nvPr/>
        </p:nvGrpSpPr>
        <p:grpSpPr>
          <a:xfrm>
            <a:off x="4937299" y="3682542"/>
            <a:ext cx="291318" cy="208725"/>
            <a:chOff x="-60621600" y="4145650"/>
            <a:chExt cx="316650" cy="226850"/>
          </a:xfrm>
        </p:grpSpPr>
        <p:sp>
          <p:nvSpPr>
            <p:cNvPr id="2132" name="Google Shape;2132;p65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5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5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0" name="Google Shape;2140;p65"/>
          <p:cNvGrpSpPr/>
          <p:nvPr/>
        </p:nvGrpSpPr>
        <p:grpSpPr>
          <a:xfrm rot="-425284">
            <a:off x="-235440" y="726052"/>
            <a:ext cx="649588" cy="450629"/>
            <a:chOff x="5377172" y="1129776"/>
            <a:chExt cx="649561" cy="450610"/>
          </a:xfrm>
        </p:grpSpPr>
        <p:sp>
          <p:nvSpPr>
            <p:cNvPr id="2141" name="Google Shape;2141;p65"/>
            <p:cNvSpPr/>
            <p:nvPr/>
          </p:nvSpPr>
          <p:spPr>
            <a:xfrm>
              <a:off x="5377172" y="1129776"/>
              <a:ext cx="649561" cy="450610"/>
            </a:xfrm>
            <a:custGeom>
              <a:avLst/>
              <a:gdLst/>
              <a:ahLst/>
              <a:cxnLst/>
              <a:rect l="l" t="t" r="r" b="b"/>
              <a:pathLst>
                <a:path w="9674" h="6711" extrusionOk="0">
                  <a:moveTo>
                    <a:pt x="688" y="0"/>
                  </a:moveTo>
                  <a:cubicBezTo>
                    <a:pt x="313" y="0"/>
                    <a:pt x="1" y="312"/>
                    <a:pt x="1" y="687"/>
                  </a:cubicBezTo>
                  <a:lnTo>
                    <a:pt x="1" y="4986"/>
                  </a:lnTo>
                  <a:cubicBezTo>
                    <a:pt x="1" y="5361"/>
                    <a:pt x="313" y="5674"/>
                    <a:pt x="688" y="5674"/>
                  </a:cubicBezTo>
                  <a:lnTo>
                    <a:pt x="8499" y="5674"/>
                  </a:lnTo>
                  <a:lnTo>
                    <a:pt x="9673" y="6711"/>
                  </a:lnTo>
                  <a:lnTo>
                    <a:pt x="9673" y="687"/>
                  </a:lnTo>
                  <a:cubicBezTo>
                    <a:pt x="9673" y="312"/>
                    <a:pt x="9361" y="0"/>
                    <a:pt x="8986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5"/>
            <p:cNvSpPr/>
            <p:nvPr/>
          </p:nvSpPr>
          <p:spPr>
            <a:xfrm>
              <a:off x="5584678" y="1216191"/>
              <a:ext cx="245885" cy="225741"/>
            </a:xfrm>
            <a:custGeom>
              <a:avLst/>
              <a:gdLst/>
              <a:ahLst/>
              <a:cxnLst/>
              <a:rect l="l" t="t" r="r" b="b"/>
              <a:pathLst>
                <a:path w="3662" h="3362" extrusionOk="0">
                  <a:moveTo>
                    <a:pt x="775" y="275"/>
                  </a:moveTo>
                  <a:cubicBezTo>
                    <a:pt x="1075" y="275"/>
                    <a:pt x="1200" y="600"/>
                    <a:pt x="1200" y="1000"/>
                  </a:cubicBezTo>
                  <a:cubicBezTo>
                    <a:pt x="1200" y="1425"/>
                    <a:pt x="1050" y="1737"/>
                    <a:pt x="775" y="1737"/>
                  </a:cubicBezTo>
                  <a:cubicBezTo>
                    <a:pt x="500" y="1737"/>
                    <a:pt x="350" y="1425"/>
                    <a:pt x="350" y="1000"/>
                  </a:cubicBezTo>
                  <a:cubicBezTo>
                    <a:pt x="350" y="600"/>
                    <a:pt x="500" y="275"/>
                    <a:pt x="775" y="275"/>
                  </a:cubicBezTo>
                  <a:close/>
                  <a:moveTo>
                    <a:pt x="787" y="0"/>
                  </a:moveTo>
                  <a:cubicBezTo>
                    <a:pt x="362" y="0"/>
                    <a:pt x="0" y="363"/>
                    <a:pt x="0" y="1025"/>
                  </a:cubicBezTo>
                  <a:cubicBezTo>
                    <a:pt x="13" y="1675"/>
                    <a:pt x="337" y="2000"/>
                    <a:pt x="762" y="2000"/>
                  </a:cubicBezTo>
                  <a:cubicBezTo>
                    <a:pt x="1187" y="2000"/>
                    <a:pt x="1537" y="1662"/>
                    <a:pt x="1537" y="975"/>
                  </a:cubicBezTo>
                  <a:cubicBezTo>
                    <a:pt x="1537" y="350"/>
                    <a:pt x="1237" y="0"/>
                    <a:pt x="787" y="0"/>
                  </a:cubicBezTo>
                  <a:close/>
                  <a:moveTo>
                    <a:pt x="2887" y="1612"/>
                  </a:moveTo>
                  <a:cubicBezTo>
                    <a:pt x="3199" y="1612"/>
                    <a:pt x="3312" y="1950"/>
                    <a:pt x="3312" y="2337"/>
                  </a:cubicBezTo>
                  <a:cubicBezTo>
                    <a:pt x="3312" y="2774"/>
                    <a:pt x="3162" y="3087"/>
                    <a:pt x="2887" y="3087"/>
                  </a:cubicBezTo>
                  <a:cubicBezTo>
                    <a:pt x="2624" y="3087"/>
                    <a:pt x="2462" y="2762"/>
                    <a:pt x="2462" y="2350"/>
                  </a:cubicBezTo>
                  <a:lnTo>
                    <a:pt x="2474" y="2350"/>
                  </a:lnTo>
                  <a:cubicBezTo>
                    <a:pt x="2474" y="1937"/>
                    <a:pt x="2624" y="1612"/>
                    <a:pt x="2887" y="1612"/>
                  </a:cubicBezTo>
                  <a:close/>
                  <a:moveTo>
                    <a:pt x="2899" y="1350"/>
                  </a:moveTo>
                  <a:cubicBezTo>
                    <a:pt x="2474" y="1350"/>
                    <a:pt x="2112" y="1725"/>
                    <a:pt x="2112" y="2375"/>
                  </a:cubicBezTo>
                  <a:cubicBezTo>
                    <a:pt x="2124" y="3024"/>
                    <a:pt x="2449" y="3349"/>
                    <a:pt x="2874" y="3349"/>
                  </a:cubicBezTo>
                  <a:cubicBezTo>
                    <a:pt x="3299" y="3349"/>
                    <a:pt x="3662" y="3012"/>
                    <a:pt x="3662" y="2325"/>
                  </a:cubicBezTo>
                  <a:cubicBezTo>
                    <a:pt x="3662" y="1700"/>
                    <a:pt x="3362" y="1350"/>
                    <a:pt x="2899" y="1350"/>
                  </a:cubicBezTo>
                  <a:close/>
                  <a:moveTo>
                    <a:pt x="2649" y="0"/>
                  </a:moveTo>
                  <a:lnTo>
                    <a:pt x="737" y="3362"/>
                  </a:lnTo>
                  <a:lnTo>
                    <a:pt x="1012" y="3362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3" name="Google Shape;2143;p65"/>
          <p:cNvGrpSpPr/>
          <p:nvPr/>
        </p:nvGrpSpPr>
        <p:grpSpPr>
          <a:xfrm rot="551011">
            <a:off x="8600394" y="979763"/>
            <a:ext cx="621035" cy="393611"/>
            <a:chOff x="6996643" y="936734"/>
            <a:chExt cx="621024" cy="393604"/>
          </a:xfrm>
        </p:grpSpPr>
        <p:sp>
          <p:nvSpPr>
            <p:cNvPr id="2144" name="Google Shape;2144;p65"/>
            <p:cNvSpPr/>
            <p:nvPr/>
          </p:nvSpPr>
          <p:spPr>
            <a:xfrm>
              <a:off x="6996643" y="936734"/>
              <a:ext cx="621024" cy="393604"/>
            </a:xfrm>
            <a:custGeom>
              <a:avLst/>
              <a:gdLst/>
              <a:ahLst/>
              <a:cxnLst/>
              <a:rect l="l" t="t" r="r" b="b"/>
              <a:pathLst>
                <a:path w="9249" h="5862" extrusionOk="0">
                  <a:moveTo>
                    <a:pt x="625" y="1"/>
                  </a:moveTo>
                  <a:cubicBezTo>
                    <a:pt x="288" y="1"/>
                    <a:pt x="13" y="251"/>
                    <a:pt x="1" y="588"/>
                  </a:cubicBezTo>
                  <a:lnTo>
                    <a:pt x="1" y="5862"/>
                  </a:lnTo>
                  <a:lnTo>
                    <a:pt x="1088" y="4974"/>
                  </a:lnTo>
                  <a:lnTo>
                    <a:pt x="8623" y="4974"/>
                  </a:lnTo>
                  <a:cubicBezTo>
                    <a:pt x="8961" y="4974"/>
                    <a:pt x="9236" y="4712"/>
                    <a:pt x="9248" y="4387"/>
                  </a:cubicBezTo>
                  <a:lnTo>
                    <a:pt x="9248" y="588"/>
                  </a:lnTo>
                  <a:cubicBezTo>
                    <a:pt x="9236" y="251"/>
                    <a:pt x="8961" y="1"/>
                    <a:pt x="862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5"/>
            <p:cNvSpPr/>
            <p:nvPr/>
          </p:nvSpPr>
          <p:spPr>
            <a:xfrm>
              <a:off x="7254278" y="1017241"/>
              <a:ext cx="121734" cy="168064"/>
            </a:xfrm>
            <a:custGeom>
              <a:avLst/>
              <a:gdLst/>
              <a:ahLst/>
              <a:cxnLst/>
              <a:rect l="l" t="t" r="r" b="b"/>
              <a:pathLst>
                <a:path w="1813" h="2503" extrusionOk="0">
                  <a:moveTo>
                    <a:pt x="1257" y="1"/>
                  </a:moveTo>
                  <a:cubicBezTo>
                    <a:pt x="986" y="1"/>
                    <a:pt x="740" y="112"/>
                    <a:pt x="550" y="314"/>
                  </a:cubicBezTo>
                  <a:cubicBezTo>
                    <a:pt x="387" y="476"/>
                    <a:pt x="287" y="701"/>
                    <a:pt x="237" y="939"/>
                  </a:cubicBezTo>
                  <a:lnTo>
                    <a:pt x="0" y="939"/>
                  </a:lnTo>
                  <a:lnTo>
                    <a:pt x="0" y="1126"/>
                  </a:lnTo>
                  <a:lnTo>
                    <a:pt x="212" y="1126"/>
                  </a:lnTo>
                  <a:cubicBezTo>
                    <a:pt x="212" y="1176"/>
                    <a:pt x="212" y="1226"/>
                    <a:pt x="212" y="1289"/>
                  </a:cubicBezTo>
                  <a:lnTo>
                    <a:pt x="212" y="1351"/>
                  </a:lnTo>
                  <a:lnTo>
                    <a:pt x="0" y="1351"/>
                  </a:lnTo>
                  <a:lnTo>
                    <a:pt x="0" y="1526"/>
                  </a:lnTo>
                  <a:lnTo>
                    <a:pt x="225" y="1526"/>
                  </a:lnTo>
                  <a:cubicBezTo>
                    <a:pt x="250" y="1764"/>
                    <a:pt x="350" y="1988"/>
                    <a:pt x="500" y="2176"/>
                  </a:cubicBezTo>
                  <a:cubicBezTo>
                    <a:pt x="679" y="2379"/>
                    <a:pt x="937" y="2502"/>
                    <a:pt x="1210" y="2502"/>
                  </a:cubicBezTo>
                  <a:cubicBezTo>
                    <a:pt x="1223" y="2502"/>
                    <a:pt x="1237" y="2501"/>
                    <a:pt x="1250" y="2501"/>
                  </a:cubicBezTo>
                  <a:cubicBezTo>
                    <a:pt x="1267" y="2502"/>
                    <a:pt x="1284" y="2502"/>
                    <a:pt x="1301" y="2502"/>
                  </a:cubicBezTo>
                  <a:cubicBezTo>
                    <a:pt x="1483" y="2502"/>
                    <a:pt x="1663" y="2442"/>
                    <a:pt x="1812" y="2351"/>
                  </a:cubicBezTo>
                  <a:lnTo>
                    <a:pt x="1762" y="2113"/>
                  </a:lnTo>
                  <a:cubicBezTo>
                    <a:pt x="1625" y="2188"/>
                    <a:pt x="1462" y="2226"/>
                    <a:pt x="1312" y="2238"/>
                  </a:cubicBezTo>
                  <a:cubicBezTo>
                    <a:pt x="1112" y="2238"/>
                    <a:pt x="925" y="2163"/>
                    <a:pt x="775" y="2013"/>
                  </a:cubicBezTo>
                  <a:cubicBezTo>
                    <a:pt x="662" y="1876"/>
                    <a:pt x="587" y="1714"/>
                    <a:pt x="575" y="1526"/>
                  </a:cubicBezTo>
                  <a:lnTo>
                    <a:pt x="1637" y="1526"/>
                  </a:lnTo>
                  <a:lnTo>
                    <a:pt x="1637" y="1339"/>
                  </a:lnTo>
                  <a:lnTo>
                    <a:pt x="550" y="1339"/>
                  </a:lnTo>
                  <a:lnTo>
                    <a:pt x="550" y="1276"/>
                  </a:lnTo>
                  <a:lnTo>
                    <a:pt x="550" y="1126"/>
                  </a:lnTo>
                  <a:lnTo>
                    <a:pt x="1625" y="1126"/>
                  </a:lnTo>
                  <a:lnTo>
                    <a:pt x="1625" y="939"/>
                  </a:lnTo>
                  <a:lnTo>
                    <a:pt x="587" y="939"/>
                  </a:lnTo>
                  <a:cubicBezTo>
                    <a:pt x="612" y="764"/>
                    <a:pt x="687" y="601"/>
                    <a:pt x="800" y="464"/>
                  </a:cubicBezTo>
                  <a:cubicBezTo>
                    <a:pt x="927" y="336"/>
                    <a:pt x="1087" y="263"/>
                    <a:pt x="1259" y="263"/>
                  </a:cubicBezTo>
                  <a:cubicBezTo>
                    <a:pt x="1273" y="263"/>
                    <a:pt x="1286" y="263"/>
                    <a:pt x="1300" y="264"/>
                  </a:cubicBezTo>
                  <a:cubicBezTo>
                    <a:pt x="1450" y="264"/>
                    <a:pt x="1587" y="289"/>
                    <a:pt x="1712" y="364"/>
                  </a:cubicBezTo>
                  <a:lnTo>
                    <a:pt x="1787" y="114"/>
                  </a:lnTo>
                  <a:cubicBezTo>
                    <a:pt x="1637" y="39"/>
                    <a:pt x="1475" y="1"/>
                    <a:pt x="1300" y="1"/>
                  </a:cubicBezTo>
                  <a:cubicBezTo>
                    <a:pt x="1285" y="1"/>
                    <a:pt x="1271" y="1"/>
                    <a:pt x="1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E09CC412-52D1-5D7F-D69A-843D89A86756}"/>
              </a:ext>
            </a:extLst>
          </p:cNvPr>
          <p:cNvSpPr txBox="1"/>
          <p:nvPr/>
        </p:nvSpPr>
        <p:spPr>
          <a:xfrm>
            <a:off x="1846106" y="138223"/>
            <a:ext cx="543798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i="0" u="none" strike="noStrike" baseline="0" dirty="0">
                <a:solidFill>
                  <a:schemeClr val="bg1">
                    <a:lumMod val="10000"/>
                  </a:schemeClr>
                </a:solidFill>
                <a:latin typeface="ArialMT"/>
              </a:rPr>
              <a:t>דרישות מרכזיות של המערכת</a:t>
            </a:r>
            <a:r>
              <a:rPr lang="en-US" sz="2000" b="1" i="0" u="none" strike="noStrike" baseline="0" dirty="0">
                <a:solidFill>
                  <a:schemeClr val="bg1">
                    <a:lumMod val="10000"/>
                  </a:schemeClr>
                </a:solidFill>
                <a:latin typeface="ArialMT"/>
              </a:rPr>
              <a:t> </a:t>
            </a:r>
            <a:endParaRPr lang="he-IL" sz="1600" b="1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19C10E65-B57B-1E5B-9C69-4585479D1F3E}"/>
              </a:ext>
            </a:extLst>
          </p:cNvPr>
          <p:cNvSpPr txBox="1"/>
          <p:nvPr/>
        </p:nvSpPr>
        <p:spPr>
          <a:xfrm>
            <a:off x="3434317" y="554830"/>
            <a:ext cx="197975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1800" b="1" i="0" u="none" strike="noStrike" baseline="0" dirty="0">
                <a:latin typeface="ArialMT"/>
              </a:rPr>
              <a:t>פונקציונאליות</a:t>
            </a:r>
          </a:p>
        </p:txBody>
      </p:sp>
      <p:grpSp>
        <p:nvGrpSpPr>
          <p:cNvPr id="6" name="Google Shape;7809;p88">
            <a:extLst>
              <a:ext uri="{FF2B5EF4-FFF2-40B4-BE49-F238E27FC236}">
                <a16:creationId xmlns:a16="http://schemas.microsoft.com/office/drawing/2014/main" id="{D347C60E-6204-5637-7752-1C311C8B06EA}"/>
              </a:ext>
            </a:extLst>
          </p:cNvPr>
          <p:cNvGrpSpPr/>
          <p:nvPr/>
        </p:nvGrpSpPr>
        <p:grpSpPr>
          <a:xfrm>
            <a:off x="3888224" y="1704894"/>
            <a:ext cx="312592" cy="367261"/>
            <a:chOff x="-64022550" y="3727425"/>
            <a:chExt cx="270175" cy="317425"/>
          </a:xfrm>
        </p:grpSpPr>
        <p:sp>
          <p:nvSpPr>
            <p:cNvPr id="7" name="Google Shape;7810;p88">
              <a:extLst>
                <a:ext uri="{FF2B5EF4-FFF2-40B4-BE49-F238E27FC236}">
                  <a16:creationId xmlns:a16="http://schemas.microsoft.com/office/drawing/2014/main" id="{9933CCB3-0F99-B811-1250-27C334DB3BA6}"/>
                </a:ext>
              </a:extLst>
            </p:cNvPr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811;p88">
              <a:extLst>
                <a:ext uri="{FF2B5EF4-FFF2-40B4-BE49-F238E27FC236}">
                  <a16:creationId xmlns:a16="http://schemas.microsoft.com/office/drawing/2014/main" id="{7F0BA650-DA80-2FFF-516F-E98413F542EA}"/>
                </a:ext>
              </a:extLst>
            </p:cNvPr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812;p88">
              <a:extLst>
                <a:ext uri="{FF2B5EF4-FFF2-40B4-BE49-F238E27FC236}">
                  <a16:creationId xmlns:a16="http://schemas.microsoft.com/office/drawing/2014/main" id="{77822E8E-12C0-17A5-54C9-831F3E1F9AD6}"/>
                </a:ext>
              </a:extLst>
            </p:cNvPr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4402FEFE-E048-1E17-3C95-F58E94A9DE6B}"/>
              </a:ext>
            </a:extLst>
          </p:cNvPr>
          <p:cNvSpPr txBox="1"/>
          <p:nvPr/>
        </p:nvSpPr>
        <p:spPr>
          <a:xfrm>
            <a:off x="491807" y="1689940"/>
            <a:ext cx="3365196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600" b="1" dirty="0"/>
              <a:t>פרופיל הרשאה למשתמש (קונה\סוחר)</a:t>
            </a:r>
          </a:p>
          <a:p>
            <a:endParaRPr lang="he-IL" sz="1600" b="1" dirty="0"/>
          </a:p>
        </p:txBody>
      </p:sp>
      <p:grpSp>
        <p:nvGrpSpPr>
          <p:cNvPr id="17" name="Google Shape;7416;p87">
            <a:extLst>
              <a:ext uri="{FF2B5EF4-FFF2-40B4-BE49-F238E27FC236}">
                <a16:creationId xmlns:a16="http://schemas.microsoft.com/office/drawing/2014/main" id="{540A12A5-08D6-B20A-4682-66F50B2E17BE}"/>
              </a:ext>
            </a:extLst>
          </p:cNvPr>
          <p:cNvGrpSpPr/>
          <p:nvPr/>
        </p:nvGrpSpPr>
        <p:grpSpPr>
          <a:xfrm>
            <a:off x="3490445" y="2671338"/>
            <a:ext cx="375465" cy="371814"/>
            <a:chOff x="-37385100" y="3949908"/>
            <a:chExt cx="321350" cy="318225"/>
          </a:xfrm>
        </p:grpSpPr>
        <p:sp>
          <p:nvSpPr>
            <p:cNvPr id="18" name="Google Shape;7417;p87">
              <a:extLst>
                <a:ext uri="{FF2B5EF4-FFF2-40B4-BE49-F238E27FC236}">
                  <a16:creationId xmlns:a16="http://schemas.microsoft.com/office/drawing/2014/main" id="{AE73953B-EAE6-C087-3FA1-6BDDCD57FB88}"/>
                </a:ext>
              </a:extLst>
            </p:cNvPr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418;p87">
              <a:extLst>
                <a:ext uri="{FF2B5EF4-FFF2-40B4-BE49-F238E27FC236}">
                  <a16:creationId xmlns:a16="http://schemas.microsoft.com/office/drawing/2014/main" id="{393441B5-0F9A-9098-0FCB-B62E203959EE}"/>
                </a:ext>
              </a:extLst>
            </p:cNvPr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6C747153-2863-8D0A-E158-B33151EA3FCC}"/>
              </a:ext>
            </a:extLst>
          </p:cNvPr>
          <p:cNvSpPr txBox="1"/>
          <p:nvPr/>
        </p:nvSpPr>
        <p:spPr>
          <a:xfrm>
            <a:off x="452720" y="2638576"/>
            <a:ext cx="2839161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1600" b="1" dirty="0"/>
              <a:t>מנוע חיפוש למוצר מסוים</a:t>
            </a:r>
          </a:p>
        </p:txBody>
      </p:sp>
      <p:sp>
        <p:nvSpPr>
          <p:cNvPr id="24" name="סימן חיבור 23">
            <a:extLst>
              <a:ext uri="{FF2B5EF4-FFF2-40B4-BE49-F238E27FC236}">
                <a16:creationId xmlns:a16="http://schemas.microsoft.com/office/drawing/2014/main" id="{4E644FA1-C5AA-15E6-2C8C-E46CB9CC6177}"/>
              </a:ext>
            </a:extLst>
          </p:cNvPr>
          <p:cNvSpPr/>
          <p:nvPr/>
        </p:nvSpPr>
        <p:spPr>
          <a:xfrm>
            <a:off x="3803363" y="3545256"/>
            <a:ext cx="581611" cy="483120"/>
          </a:xfrm>
          <a:prstGeom prst="mathPlu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5193D234-8745-97F0-7586-E15FAF94B994}"/>
              </a:ext>
            </a:extLst>
          </p:cNvPr>
          <p:cNvSpPr txBox="1"/>
          <p:nvPr/>
        </p:nvSpPr>
        <p:spPr>
          <a:xfrm>
            <a:off x="995995" y="3569740"/>
            <a:ext cx="2763530" cy="53520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b="1" dirty="0"/>
              <a:t>הוספת או מחיקת מוצרים לחנות של הסוחר ולקטגוריות</a:t>
            </a:r>
          </a:p>
        </p:txBody>
      </p:sp>
      <p:grpSp>
        <p:nvGrpSpPr>
          <p:cNvPr id="26" name="Google Shape;7821;p88">
            <a:extLst>
              <a:ext uri="{FF2B5EF4-FFF2-40B4-BE49-F238E27FC236}">
                <a16:creationId xmlns:a16="http://schemas.microsoft.com/office/drawing/2014/main" id="{7143C98F-2C31-3C19-3A76-49B1D19382BA}"/>
              </a:ext>
            </a:extLst>
          </p:cNvPr>
          <p:cNvGrpSpPr/>
          <p:nvPr/>
        </p:nvGrpSpPr>
        <p:grpSpPr>
          <a:xfrm>
            <a:off x="4863010" y="1704550"/>
            <a:ext cx="368157" cy="367290"/>
            <a:chOff x="-62154300" y="3743950"/>
            <a:chExt cx="318200" cy="317450"/>
          </a:xfrm>
        </p:grpSpPr>
        <p:sp>
          <p:nvSpPr>
            <p:cNvPr id="27" name="Google Shape;7822;p88">
              <a:extLst>
                <a:ext uri="{FF2B5EF4-FFF2-40B4-BE49-F238E27FC236}">
                  <a16:creationId xmlns:a16="http://schemas.microsoft.com/office/drawing/2014/main" id="{7E3A60AC-E7FB-E1CF-9ECA-975B3F72EEDA}"/>
                </a:ext>
              </a:extLst>
            </p:cNvPr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23;p88">
              <a:extLst>
                <a:ext uri="{FF2B5EF4-FFF2-40B4-BE49-F238E27FC236}">
                  <a16:creationId xmlns:a16="http://schemas.microsoft.com/office/drawing/2014/main" id="{BC266FA4-6C09-AE31-9024-8D4409BB9206}"/>
                </a:ext>
              </a:extLst>
            </p:cNvPr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תיבת טקסט 28">
            <a:extLst>
              <a:ext uri="{FF2B5EF4-FFF2-40B4-BE49-F238E27FC236}">
                <a16:creationId xmlns:a16="http://schemas.microsoft.com/office/drawing/2014/main" id="{2F27C687-7F1E-451D-931F-487AB60D00F9}"/>
              </a:ext>
            </a:extLst>
          </p:cNvPr>
          <p:cNvSpPr txBox="1"/>
          <p:nvPr/>
        </p:nvSpPr>
        <p:spPr>
          <a:xfrm>
            <a:off x="5459588" y="1684802"/>
            <a:ext cx="3482406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600" b="1" dirty="0"/>
              <a:t>הוספת או מחיקת מוצרים מסל קניות</a:t>
            </a:r>
          </a:p>
        </p:txBody>
      </p:sp>
      <p:sp>
        <p:nvSpPr>
          <p:cNvPr id="30" name="תיבת טקסט 29">
            <a:extLst>
              <a:ext uri="{FF2B5EF4-FFF2-40B4-BE49-F238E27FC236}">
                <a16:creationId xmlns:a16="http://schemas.microsoft.com/office/drawing/2014/main" id="{B2711CE6-2C55-C38D-1AB1-75F774AB57F7}"/>
              </a:ext>
            </a:extLst>
          </p:cNvPr>
          <p:cNvSpPr txBox="1"/>
          <p:nvPr/>
        </p:nvSpPr>
        <p:spPr>
          <a:xfrm>
            <a:off x="5475471" y="3620912"/>
            <a:ext cx="2672534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600" b="1" dirty="0"/>
              <a:t>ביצוע הזמנה ,אמצעי תשלום </a:t>
            </a:r>
          </a:p>
        </p:txBody>
      </p:sp>
      <p:sp>
        <p:nvSpPr>
          <p:cNvPr id="31" name="לב 30">
            <a:extLst>
              <a:ext uri="{FF2B5EF4-FFF2-40B4-BE49-F238E27FC236}">
                <a16:creationId xmlns:a16="http://schemas.microsoft.com/office/drawing/2014/main" id="{9620113E-FA48-407A-53F2-AD574A89ED53}"/>
              </a:ext>
            </a:extLst>
          </p:cNvPr>
          <p:cNvSpPr/>
          <p:nvPr/>
        </p:nvSpPr>
        <p:spPr>
          <a:xfrm>
            <a:off x="5293013" y="2657073"/>
            <a:ext cx="365054" cy="340556"/>
          </a:xfrm>
          <a:prstGeom prst="hear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48" name="תיבת טקסט 2047">
            <a:extLst>
              <a:ext uri="{FF2B5EF4-FFF2-40B4-BE49-F238E27FC236}">
                <a16:creationId xmlns:a16="http://schemas.microsoft.com/office/drawing/2014/main" id="{6013941B-61C3-D851-52C8-0B6BC8E04FC9}"/>
              </a:ext>
            </a:extLst>
          </p:cNvPr>
          <p:cNvSpPr txBox="1"/>
          <p:nvPr/>
        </p:nvSpPr>
        <p:spPr>
          <a:xfrm>
            <a:off x="5809071" y="2657073"/>
            <a:ext cx="3439788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600" b="1" dirty="0"/>
              <a:t>הוספת או מחיקת מוצרים מהמועדפים</a:t>
            </a:r>
          </a:p>
        </p:txBody>
      </p:sp>
      <p:pic>
        <p:nvPicPr>
          <p:cNvPr id="2049" name="Picture 2">
            <a:extLst>
              <a:ext uri="{FF2B5EF4-FFF2-40B4-BE49-F238E27FC236}">
                <a16:creationId xmlns:a16="http://schemas.microsoft.com/office/drawing/2014/main" id="{7A7E122C-E72A-6D1A-2558-A327BFA41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854" y="2522057"/>
            <a:ext cx="821170" cy="701918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accent1"/>
            </a:outerShdw>
            <a:reflection stA="0" endPos="65000" dist="50800" dir="5400000" sy="-100000" algn="bl" rotWithShape="0"/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60"/>
          <p:cNvPicPr preferRelativeResize="0"/>
          <p:nvPr/>
        </p:nvPicPr>
        <p:blipFill rotWithShape="1">
          <a:blip r:embed="rId3">
            <a:alphaModFix/>
          </a:blip>
          <a:srcRect l="47426" r="8875"/>
          <a:stretch/>
        </p:blipFill>
        <p:spPr>
          <a:xfrm>
            <a:off x="1645675" y="1460350"/>
            <a:ext cx="1823549" cy="2347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59" name="Google Shape;1759;p60"/>
          <p:cNvGrpSpPr/>
          <p:nvPr/>
        </p:nvGrpSpPr>
        <p:grpSpPr>
          <a:xfrm>
            <a:off x="1511100" y="1238286"/>
            <a:ext cx="2082005" cy="2824691"/>
            <a:chOff x="1511100" y="1238286"/>
            <a:chExt cx="2082005" cy="2824691"/>
          </a:xfrm>
        </p:grpSpPr>
        <p:sp>
          <p:nvSpPr>
            <p:cNvPr id="1760" name="Google Shape;1760;p60"/>
            <p:cNvSpPr/>
            <p:nvPr/>
          </p:nvSpPr>
          <p:spPr>
            <a:xfrm>
              <a:off x="1511100" y="1238286"/>
              <a:ext cx="2082005" cy="2824691"/>
            </a:xfrm>
            <a:custGeom>
              <a:avLst/>
              <a:gdLst/>
              <a:ahLst/>
              <a:cxnLst/>
              <a:rect l="l" t="t" r="r" b="b"/>
              <a:pathLst>
                <a:path w="70249" h="95461" extrusionOk="0">
                  <a:moveTo>
                    <a:pt x="35124" y="3590"/>
                  </a:moveTo>
                  <a:lnTo>
                    <a:pt x="35466" y="3675"/>
                  </a:lnTo>
                  <a:lnTo>
                    <a:pt x="35723" y="3846"/>
                  </a:lnTo>
                  <a:lnTo>
                    <a:pt x="35894" y="4103"/>
                  </a:lnTo>
                  <a:lnTo>
                    <a:pt x="35979" y="4444"/>
                  </a:lnTo>
                  <a:lnTo>
                    <a:pt x="35894" y="4786"/>
                  </a:lnTo>
                  <a:lnTo>
                    <a:pt x="35723" y="5043"/>
                  </a:lnTo>
                  <a:lnTo>
                    <a:pt x="35466" y="5299"/>
                  </a:lnTo>
                  <a:lnTo>
                    <a:pt x="34783" y="5299"/>
                  </a:lnTo>
                  <a:lnTo>
                    <a:pt x="34526" y="5043"/>
                  </a:lnTo>
                  <a:lnTo>
                    <a:pt x="34355" y="4786"/>
                  </a:lnTo>
                  <a:lnTo>
                    <a:pt x="34270" y="4444"/>
                  </a:lnTo>
                  <a:lnTo>
                    <a:pt x="34355" y="4103"/>
                  </a:lnTo>
                  <a:lnTo>
                    <a:pt x="34526" y="3846"/>
                  </a:lnTo>
                  <a:lnTo>
                    <a:pt x="34783" y="3675"/>
                  </a:lnTo>
                  <a:lnTo>
                    <a:pt x="35124" y="3590"/>
                  </a:lnTo>
                  <a:close/>
                  <a:moveTo>
                    <a:pt x="64950" y="8547"/>
                  </a:moveTo>
                  <a:lnTo>
                    <a:pt x="64950" y="86914"/>
                  </a:lnTo>
                  <a:lnTo>
                    <a:pt x="5299" y="86914"/>
                  </a:lnTo>
                  <a:lnTo>
                    <a:pt x="5299" y="8547"/>
                  </a:lnTo>
                  <a:close/>
                  <a:moveTo>
                    <a:pt x="35552" y="89307"/>
                  </a:moveTo>
                  <a:lnTo>
                    <a:pt x="35894" y="89478"/>
                  </a:lnTo>
                  <a:lnTo>
                    <a:pt x="36235" y="89649"/>
                  </a:lnTo>
                  <a:lnTo>
                    <a:pt x="36492" y="89905"/>
                  </a:lnTo>
                  <a:lnTo>
                    <a:pt x="36748" y="90162"/>
                  </a:lnTo>
                  <a:lnTo>
                    <a:pt x="36919" y="90504"/>
                  </a:lnTo>
                  <a:lnTo>
                    <a:pt x="37005" y="90845"/>
                  </a:lnTo>
                  <a:lnTo>
                    <a:pt x="37090" y="91273"/>
                  </a:lnTo>
                  <a:lnTo>
                    <a:pt x="37005" y="91615"/>
                  </a:lnTo>
                  <a:lnTo>
                    <a:pt x="36919" y="92042"/>
                  </a:lnTo>
                  <a:lnTo>
                    <a:pt x="36748" y="92384"/>
                  </a:lnTo>
                  <a:lnTo>
                    <a:pt x="36492" y="92640"/>
                  </a:lnTo>
                  <a:lnTo>
                    <a:pt x="36235" y="92896"/>
                  </a:lnTo>
                  <a:lnTo>
                    <a:pt x="35894" y="93067"/>
                  </a:lnTo>
                  <a:lnTo>
                    <a:pt x="35552" y="93153"/>
                  </a:lnTo>
                  <a:lnTo>
                    <a:pt x="35124" y="93238"/>
                  </a:lnTo>
                  <a:lnTo>
                    <a:pt x="34697" y="93153"/>
                  </a:lnTo>
                  <a:lnTo>
                    <a:pt x="34355" y="93067"/>
                  </a:lnTo>
                  <a:lnTo>
                    <a:pt x="34013" y="92896"/>
                  </a:lnTo>
                  <a:lnTo>
                    <a:pt x="33757" y="92640"/>
                  </a:lnTo>
                  <a:lnTo>
                    <a:pt x="33501" y="92384"/>
                  </a:lnTo>
                  <a:lnTo>
                    <a:pt x="33330" y="92042"/>
                  </a:lnTo>
                  <a:lnTo>
                    <a:pt x="33244" y="91615"/>
                  </a:lnTo>
                  <a:lnTo>
                    <a:pt x="33159" y="91273"/>
                  </a:lnTo>
                  <a:lnTo>
                    <a:pt x="33244" y="90845"/>
                  </a:lnTo>
                  <a:lnTo>
                    <a:pt x="33330" y="90504"/>
                  </a:lnTo>
                  <a:lnTo>
                    <a:pt x="33501" y="90162"/>
                  </a:lnTo>
                  <a:lnTo>
                    <a:pt x="33757" y="89905"/>
                  </a:lnTo>
                  <a:lnTo>
                    <a:pt x="34013" y="89649"/>
                  </a:lnTo>
                  <a:lnTo>
                    <a:pt x="34355" y="89478"/>
                  </a:lnTo>
                  <a:lnTo>
                    <a:pt x="34697" y="89307"/>
                  </a:lnTo>
                  <a:close/>
                  <a:moveTo>
                    <a:pt x="3333" y="0"/>
                  </a:moveTo>
                  <a:lnTo>
                    <a:pt x="2649" y="86"/>
                  </a:lnTo>
                  <a:lnTo>
                    <a:pt x="2051" y="257"/>
                  </a:lnTo>
                  <a:lnTo>
                    <a:pt x="1453" y="599"/>
                  </a:lnTo>
                  <a:lnTo>
                    <a:pt x="1026" y="1026"/>
                  </a:lnTo>
                  <a:lnTo>
                    <a:pt x="598" y="1453"/>
                  </a:lnTo>
                  <a:lnTo>
                    <a:pt x="256" y="2052"/>
                  </a:lnTo>
                  <a:lnTo>
                    <a:pt x="85" y="2650"/>
                  </a:lnTo>
                  <a:lnTo>
                    <a:pt x="0" y="3333"/>
                  </a:lnTo>
                  <a:lnTo>
                    <a:pt x="0" y="92213"/>
                  </a:lnTo>
                  <a:lnTo>
                    <a:pt x="85" y="92811"/>
                  </a:lnTo>
                  <a:lnTo>
                    <a:pt x="256" y="93495"/>
                  </a:lnTo>
                  <a:lnTo>
                    <a:pt x="598" y="94007"/>
                  </a:lnTo>
                  <a:lnTo>
                    <a:pt x="1026" y="94520"/>
                  </a:lnTo>
                  <a:lnTo>
                    <a:pt x="1453" y="94862"/>
                  </a:lnTo>
                  <a:lnTo>
                    <a:pt x="2051" y="95204"/>
                  </a:lnTo>
                  <a:lnTo>
                    <a:pt x="2649" y="95375"/>
                  </a:lnTo>
                  <a:lnTo>
                    <a:pt x="3333" y="95460"/>
                  </a:lnTo>
                  <a:lnTo>
                    <a:pt x="66916" y="95460"/>
                  </a:lnTo>
                  <a:lnTo>
                    <a:pt x="67600" y="95375"/>
                  </a:lnTo>
                  <a:lnTo>
                    <a:pt x="68198" y="95204"/>
                  </a:lnTo>
                  <a:lnTo>
                    <a:pt x="68796" y="94862"/>
                  </a:lnTo>
                  <a:lnTo>
                    <a:pt x="69309" y="94520"/>
                  </a:lnTo>
                  <a:lnTo>
                    <a:pt x="69651" y="94007"/>
                  </a:lnTo>
                  <a:lnTo>
                    <a:pt x="69992" y="93495"/>
                  </a:lnTo>
                  <a:lnTo>
                    <a:pt x="70163" y="92811"/>
                  </a:lnTo>
                  <a:lnTo>
                    <a:pt x="70249" y="92213"/>
                  </a:lnTo>
                  <a:lnTo>
                    <a:pt x="70249" y="3333"/>
                  </a:lnTo>
                  <a:lnTo>
                    <a:pt x="70163" y="2650"/>
                  </a:lnTo>
                  <a:lnTo>
                    <a:pt x="69992" y="2052"/>
                  </a:lnTo>
                  <a:lnTo>
                    <a:pt x="69651" y="1453"/>
                  </a:lnTo>
                  <a:lnTo>
                    <a:pt x="69309" y="1026"/>
                  </a:lnTo>
                  <a:lnTo>
                    <a:pt x="68796" y="599"/>
                  </a:lnTo>
                  <a:lnTo>
                    <a:pt x="68198" y="257"/>
                  </a:lnTo>
                  <a:lnTo>
                    <a:pt x="67600" y="86"/>
                  </a:lnTo>
                  <a:lnTo>
                    <a:pt x="66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0"/>
            <p:cNvSpPr/>
            <p:nvPr/>
          </p:nvSpPr>
          <p:spPr>
            <a:xfrm>
              <a:off x="2485438" y="3858175"/>
              <a:ext cx="144000" cy="1440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2" name="Google Shape;1762;p60"/>
          <p:cNvGrpSpPr/>
          <p:nvPr/>
        </p:nvGrpSpPr>
        <p:grpSpPr>
          <a:xfrm>
            <a:off x="7055461" y="319100"/>
            <a:ext cx="1368528" cy="300900"/>
            <a:chOff x="7055224" y="4513500"/>
            <a:chExt cx="1368528" cy="300900"/>
          </a:xfrm>
        </p:grpSpPr>
        <p:grpSp>
          <p:nvGrpSpPr>
            <p:cNvPr id="1763" name="Google Shape;1763;p60"/>
            <p:cNvGrpSpPr/>
            <p:nvPr/>
          </p:nvGrpSpPr>
          <p:grpSpPr>
            <a:xfrm>
              <a:off x="7629309" y="4513500"/>
              <a:ext cx="794443" cy="300900"/>
              <a:chOff x="7310856" y="4513500"/>
              <a:chExt cx="1113132" cy="300900"/>
            </a:xfrm>
          </p:grpSpPr>
          <p:cxnSp>
            <p:nvCxnSpPr>
              <p:cNvPr id="1764" name="Google Shape;1764;p60"/>
              <p:cNvCxnSpPr/>
              <p:nvPr/>
            </p:nvCxnSpPr>
            <p:spPr>
              <a:xfrm>
                <a:off x="842398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65" name="Google Shape;1765;p60"/>
              <p:cNvCxnSpPr/>
              <p:nvPr/>
            </p:nvCxnSpPr>
            <p:spPr>
              <a:xfrm>
                <a:off x="836886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66" name="Google Shape;1766;p60"/>
              <p:cNvCxnSpPr/>
              <p:nvPr/>
            </p:nvCxnSpPr>
            <p:spPr>
              <a:xfrm>
                <a:off x="830274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67" name="Google Shape;1767;p60"/>
              <p:cNvCxnSpPr/>
              <p:nvPr/>
            </p:nvCxnSpPr>
            <p:spPr>
              <a:xfrm>
                <a:off x="823660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68" name="Google Shape;1768;p60"/>
              <p:cNvCxnSpPr/>
              <p:nvPr/>
            </p:nvCxnSpPr>
            <p:spPr>
              <a:xfrm>
                <a:off x="8170486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69" name="Google Shape;1769;p60"/>
              <p:cNvCxnSpPr/>
              <p:nvPr/>
            </p:nvCxnSpPr>
            <p:spPr>
              <a:xfrm>
                <a:off x="809337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0" name="Google Shape;1770;p60"/>
              <p:cNvCxnSpPr/>
              <p:nvPr/>
            </p:nvCxnSpPr>
            <p:spPr>
              <a:xfrm>
                <a:off x="8027260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1" name="Google Shape;1771;p60"/>
              <p:cNvCxnSpPr/>
              <p:nvPr/>
            </p:nvCxnSpPr>
            <p:spPr>
              <a:xfrm>
                <a:off x="7961115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2" name="Google Shape;1772;p60"/>
              <p:cNvCxnSpPr/>
              <p:nvPr/>
            </p:nvCxnSpPr>
            <p:spPr>
              <a:xfrm>
                <a:off x="789499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3" name="Google Shape;1773;p60"/>
              <p:cNvCxnSpPr/>
              <p:nvPr/>
            </p:nvCxnSpPr>
            <p:spPr>
              <a:xfrm>
                <a:off x="783987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4" name="Google Shape;1774;p60"/>
              <p:cNvCxnSpPr/>
              <p:nvPr/>
            </p:nvCxnSpPr>
            <p:spPr>
              <a:xfrm>
                <a:off x="7773757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5" name="Google Shape;1775;p60"/>
              <p:cNvCxnSpPr/>
              <p:nvPr/>
            </p:nvCxnSpPr>
            <p:spPr>
              <a:xfrm>
                <a:off x="770761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6" name="Google Shape;1776;p60"/>
              <p:cNvCxnSpPr/>
              <p:nvPr/>
            </p:nvCxnSpPr>
            <p:spPr>
              <a:xfrm>
                <a:off x="7641496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7" name="Google Shape;1777;p60"/>
              <p:cNvCxnSpPr/>
              <p:nvPr/>
            </p:nvCxnSpPr>
            <p:spPr>
              <a:xfrm>
                <a:off x="7575351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8" name="Google Shape;1778;p60"/>
              <p:cNvCxnSpPr/>
              <p:nvPr/>
            </p:nvCxnSpPr>
            <p:spPr>
              <a:xfrm>
                <a:off x="750923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9" name="Google Shape;1779;p60"/>
              <p:cNvCxnSpPr/>
              <p:nvPr/>
            </p:nvCxnSpPr>
            <p:spPr>
              <a:xfrm>
                <a:off x="7443117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80" name="Google Shape;1780;p60"/>
              <p:cNvCxnSpPr/>
              <p:nvPr/>
            </p:nvCxnSpPr>
            <p:spPr>
              <a:xfrm>
                <a:off x="7377001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81" name="Google Shape;1781;p60"/>
              <p:cNvCxnSpPr/>
              <p:nvPr/>
            </p:nvCxnSpPr>
            <p:spPr>
              <a:xfrm>
                <a:off x="7310856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782" name="Google Shape;1782;p60"/>
            <p:cNvCxnSpPr/>
            <p:nvPr/>
          </p:nvCxnSpPr>
          <p:spPr>
            <a:xfrm>
              <a:off x="756650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3" name="Google Shape;1783;p60"/>
            <p:cNvCxnSpPr/>
            <p:nvPr/>
          </p:nvCxnSpPr>
          <p:spPr>
            <a:xfrm>
              <a:off x="7527159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4" name="Google Shape;1784;p60"/>
            <p:cNvCxnSpPr/>
            <p:nvPr/>
          </p:nvCxnSpPr>
          <p:spPr>
            <a:xfrm>
              <a:off x="7479971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5" name="Google Shape;1785;p60"/>
            <p:cNvCxnSpPr/>
            <p:nvPr/>
          </p:nvCxnSpPr>
          <p:spPr>
            <a:xfrm>
              <a:off x="743276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6" name="Google Shape;1786;p60"/>
            <p:cNvCxnSpPr/>
            <p:nvPr/>
          </p:nvCxnSpPr>
          <p:spPr>
            <a:xfrm>
              <a:off x="738557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7" name="Google Shape;1787;p60"/>
            <p:cNvCxnSpPr/>
            <p:nvPr/>
          </p:nvCxnSpPr>
          <p:spPr>
            <a:xfrm>
              <a:off x="7330544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8" name="Google Shape;1788;p60"/>
            <p:cNvCxnSpPr/>
            <p:nvPr/>
          </p:nvCxnSpPr>
          <p:spPr>
            <a:xfrm>
              <a:off x="728335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9" name="Google Shape;1789;p60"/>
            <p:cNvCxnSpPr/>
            <p:nvPr/>
          </p:nvCxnSpPr>
          <p:spPr>
            <a:xfrm>
              <a:off x="7236149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0" name="Google Shape;1790;p60"/>
            <p:cNvCxnSpPr/>
            <p:nvPr/>
          </p:nvCxnSpPr>
          <p:spPr>
            <a:xfrm>
              <a:off x="718896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1" name="Google Shape;1791;p60"/>
            <p:cNvCxnSpPr/>
            <p:nvPr/>
          </p:nvCxnSpPr>
          <p:spPr>
            <a:xfrm>
              <a:off x="7149618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2" name="Google Shape;1792;p60"/>
            <p:cNvCxnSpPr/>
            <p:nvPr/>
          </p:nvCxnSpPr>
          <p:spPr>
            <a:xfrm>
              <a:off x="7102431" y="4513500"/>
              <a:ext cx="0" cy="3009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3" name="Google Shape;1793;p60"/>
            <p:cNvCxnSpPr/>
            <p:nvPr/>
          </p:nvCxnSpPr>
          <p:spPr>
            <a:xfrm>
              <a:off x="705522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94" name="Google Shape;1794;p60"/>
          <p:cNvGrpSpPr/>
          <p:nvPr/>
        </p:nvGrpSpPr>
        <p:grpSpPr>
          <a:xfrm rot="-433983" flipH="1">
            <a:off x="4362007" y="1001695"/>
            <a:ext cx="840946" cy="681460"/>
            <a:chOff x="3809935" y="3450645"/>
            <a:chExt cx="840982" cy="681489"/>
          </a:xfrm>
        </p:grpSpPr>
        <p:sp>
          <p:nvSpPr>
            <p:cNvPr id="1795" name="Google Shape;1795;p60"/>
            <p:cNvSpPr/>
            <p:nvPr/>
          </p:nvSpPr>
          <p:spPr>
            <a:xfrm>
              <a:off x="3869568" y="3513569"/>
              <a:ext cx="781348" cy="618565"/>
            </a:xfrm>
            <a:custGeom>
              <a:avLst/>
              <a:gdLst/>
              <a:ahLst/>
              <a:cxnLst/>
              <a:rect l="l" t="t" r="r" b="b"/>
              <a:pathLst>
                <a:path w="11635" h="9211" extrusionOk="0">
                  <a:moveTo>
                    <a:pt x="0" y="0"/>
                  </a:moveTo>
                  <a:lnTo>
                    <a:pt x="0" y="9210"/>
                  </a:lnTo>
                  <a:lnTo>
                    <a:pt x="11635" y="9210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0"/>
            <p:cNvSpPr/>
            <p:nvPr/>
          </p:nvSpPr>
          <p:spPr>
            <a:xfrm>
              <a:off x="3852779" y="3457360"/>
              <a:ext cx="781348" cy="618565"/>
            </a:xfrm>
            <a:custGeom>
              <a:avLst/>
              <a:gdLst/>
              <a:ahLst/>
              <a:cxnLst/>
              <a:rect l="l" t="t" r="r" b="b"/>
              <a:pathLst>
                <a:path w="11635" h="9211" extrusionOk="0">
                  <a:moveTo>
                    <a:pt x="0" y="0"/>
                  </a:moveTo>
                  <a:lnTo>
                    <a:pt x="0" y="9210"/>
                  </a:lnTo>
                  <a:lnTo>
                    <a:pt x="11635" y="9210"/>
                  </a:lnTo>
                  <a:lnTo>
                    <a:pt x="116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0"/>
            <p:cNvSpPr/>
            <p:nvPr/>
          </p:nvSpPr>
          <p:spPr>
            <a:xfrm>
              <a:off x="3809935" y="3757745"/>
              <a:ext cx="829230" cy="17729"/>
            </a:xfrm>
            <a:custGeom>
              <a:avLst/>
              <a:gdLst/>
              <a:ahLst/>
              <a:cxnLst/>
              <a:rect l="l" t="t" r="r" b="b"/>
              <a:pathLst>
                <a:path w="12348" h="264" extrusionOk="0">
                  <a:moveTo>
                    <a:pt x="1" y="1"/>
                  </a:moveTo>
                  <a:lnTo>
                    <a:pt x="1" y="201"/>
                  </a:lnTo>
                  <a:lnTo>
                    <a:pt x="12335" y="263"/>
                  </a:lnTo>
                  <a:lnTo>
                    <a:pt x="12348" y="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0"/>
            <p:cNvSpPr/>
            <p:nvPr/>
          </p:nvSpPr>
          <p:spPr>
            <a:xfrm>
              <a:off x="4200172" y="3450645"/>
              <a:ext cx="13498" cy="644554"/>
            </a:xfrm>
            <a:custGeom>
              <a:avLst/>
              <a:gdLst/>
              <a:ahLst/>
              <a:cxnLst/>
              <a:rect l="l" t="t" r="r" b="b"/>
              <a:pathLst>
                <a:path w="201" h="9598" extrusionOk="0">
                  <a:moveTo>
                    <a:pt x="1" y="0"/>
                  </a:moveTo>
                  <a:lnTo>
                    <a:pt x="1" y="9597"/>
                  </a:lnTo>
                  <a:lnTo>
                    <a:pt x="201" y="9597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0"/>
            <p:cNvSpPr/>
            <p:nvPr/>
          </p:nvSpPr>
          <p:spPr>
            <a:xfrm>
              <a:off x="4162431" y="3738471"/>
              <a:ext cx="84817" cy="98248"/>
            </a:xfrm>
            <a:custGeom>
              <a:avLst/>
              <a:gdLst/>
              <a:ahLst/>
              <a:cxnLst/>
              <a:rect l="l" t="t" r="r" b="b"/>
              <a:pathLst>
                <a:path w="1263" h="1463" extrusionOk="0">
                  <a:moveTo>
                    <a:pt x="650" y="0"/>
                  </a:moveTo>
                  <a:lnTo>
                    <a:pt x="563" y="325"/>
                  </a:lnTo>
                  <a:cubicBezTo>
                    <a:pt x="450" y="700"/>
                    <a:pt x="263" y="1038"/>
                    <a:pt x="1" y="1325"/>
                  </a:cubicBezTo>
                  <a:lnTo>
                    <a:pt x="151" y="1462"/>
                  </a:lnTo>
                  <a:cubicBezTo>
                    <a:pt x="363" y="1213"/>
                    <a:pt x="538" y="938"/>
                    <a:pt x="663" y="638"/>
                  </a:cubicBezTo>
                  <a:cubicBezTo>
                    <a:pt x="788" y="888"/>
                    <a:pt x="925" y="1125"/>
                    <a:pt x="1088" y="1350"/>
                  </a:cubicBezTo>
                  <a:cubicBezTo>
                    <a:pt x="1113" y="1388"/>
                    <a:pt x="1138" y="1413"/>
                    <a:pt x="1188" y="1425"/>
                  </a:cubicBezTo>
                  <a:lnTo>
                    <a:pt x="1225" y="1225"/>
                  </a:lnTo>
                  <a:cubicBezTo>
                    <a:pt x="1238" y="1225"/>
                    <a:pt x="1250" y="1238"/>
                    <a:pt x="1263" y="1238"/>
                  </a:cubicBezTo>
                  <a:cubicBezTo>
                    <a:pt x="1050" y="963"/>
                    <a:pt x="875" y="650"/>
                    <a:pt x="750" y="313"/>
                  </a:cubicBezTo>
                  <a:lnTo>
                    <a:pt x="6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0"/>
            <p:cNvSpPr/>
            <p:nvPr/>
          </p:nvSpPr>
          <p:spPr>
            <a:xfrm>
              <a:off x="4202724" y="3660639"/>
              <a:ext cx="125110" cy="106441"/>
            </a:xfrm>
            <a:custGeom>
              <a:avLst/>
              <a:gdLst/>
              <a:ahLst/>
              <a:cxnLst/>
              <a:rect l="l" t="t" r="r" b="b"/>
              <a:pathLst>
                <a:path w="1863" h="1585" extrusionOk="0">
                  <a:moveTo>
                    <a:pt x="1363" y="201"/>
                  </a:moveTo>
                  <a:cubicBezTo>
                    <a:pt x="1416" y="201"/>
                    <a:pt x="1468" y="218"/>
                    <a:pt x="1513" y="260"/>
                  </a:cubicBezTo>
                  <a:cubicBezTo>
                    <a:pt x="1638" y="372"/>
                    <a:pt x="1563" y="585"/>
                    <a:pt x="1475" y="710"/>
                  </a:cubicBezTo>
                  <a:cubicBezTo>
                    <a:pt x="1175" y="1084"/>
                    <a:pt x="738" y="1322"/>
                    <a:pt x="263" y="1384"/>
                  </a:cubicBezTo>
                  <a:cubicBezTo>
                    <a:pt x="300" y="1334"/>
                    <a:pt x="325" y="1284"/>
                    <a:pt x="375" y="1209"/>
                  </a:cubicBezTo>
                  <a:cubicBezTo>
                    <a:pt x="400" y="1184"/>
                    <a:pt x="413" y="1147"/>
                    <a:pt x="425" y="1134"/>
                  </a:cubicBezTo>
                  <a:cubicBezTo>
                    <a:pt x="488" y="1059"/>
                    <a:pt x="525" y="984"/>
                    <a:pt x="613" y="872"/>
                  </a:cubicBezTo>
                  <a:cubicBezTo>
                    <a:pt x="688" y="759"/>
                    <a:pt x="763" y="647"/>
                    <a:pt x="850" y="547"/>
                  </a:cubicBezTo>
                  <a:cubicBezTo>
                    <a:pt x="863" y="510"/>
                    <a:pt x="900" y="485"/>
                    <a:pt x="925" y="460"/>
                  </a:cubicBezTo>
                  <a:cubicBezTo>
                    <a:pt x="974" y="401"/>
                    <a:pt x="1180" y="201"/>
                    <a:pt x="1363" y="201"/>
                  </a:cubicBezTo>
                  <a:close/>
                  <a:moveTo>
                    <a:pt x="1370" y="0"/>
                  </a:moveTo>
                  <a:cubicBezTo>
                    <a:pt x="1164" y="0"/>
                    <a:pt x="944" y="141"/>
                    <a:pt x="775" y="310"/>
                  </a:cubicBezTo>
                  <a:cubicBezTo>
                    <a:pt x="750" y="347"/>
                    <a:pt x="713" y="372"/>
                    <a:pt x="688" y="410"/>
                  </a:cubicBezTo>
                  <a:cubicBezTo>
                    <a:pt x="600" y="522"/>
                    <a:pt x="513" y="647"/>
                    <a:pt x="438" y="759"/>
                  </a:cubicBezTo>
                  <a:cubicBezTo>
                    <a:pt x="375" y="847"/>
                    <a:pt x="325" y="934"/>
                    <a:pt x="263" y="1009"/>
                  </a:cubicBezTo>
                  <a:cubicBezTo>
                    <a:pt x="250" y="1034"/>
                    <a:pt x="225" y="1059"/>
                    <a:pt x="200" y="1097"/>
                  </a:cubicBezTo>
                  <a:cubicBezTo>
                    <a:pt x="150" y="1197"/>
                    <a:pt x="75" y="1297"/>
                    <a:pt x="0" y="1384"/>
                  </a:cubicBezTo>
                  <a:cubicBezTo>
                    <a:pt x="13" y="1378"/>
                    <a:pt x="22" y="1375"/>
                    <a:pt x="30" y="1375"/>
                  </a:cubicBezTo>
                  <a:cubicBezTo>
                    <a:pt x="38" y="1375"/>
                    <a:pt x="44" y="1378"/>
                    <a:pt x="50" y="1384"/>
                  </a:cubicBezTo>
                  <a:lnTo>
                    <a:pt x="13" y="1572"/>
                  </a:lnTo>
                  <a:cubicBezTo>
                    <a:pt x="75" y="1584"/>
                    <a:pt x="138" y="1584"/>
                    <a:pt x="200" y="1584"/>
                  </a:cubicBezTo>
                  <a:cubicBezTo>
                    <a:pt x="738" y="1584"/>
                    <a:pt x="1338" y="1209"/>
                    <a:pt x="1625" y="822"/>
                  </a:cubicBezTo>
                  <a:cubicBezTo>
                    <a:pt x="1787" y="610"/>
                    <a:pt x="1862" y="297"/>
                    <a:pt x="1650" y="110"/>
                  </a:cubicBezTo>
                  <a:cubicBezTo>
                    <a:pt x="1565" y="33"/>
                    <a:pt x="1469" y="0"/>
                    <a:pt x="1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0"/>
            <p:cNvSpPr/>
            <p:nvPr/>
          </p:nvSpPr>
          <p:spPr>
            <a:xfrm>
              <a:off x="4095276" y="3644454"/>
              <a:ext cx="120946" cy="125983"/>
            </a:xfrm>
            <a:custGeom>
              <a:avLst/>
              <a:gdLst/>
              <a:ahLst/>
              <a:cxnLst/>
              <a:rect l="l" t="t" r="r" b="b"/>
              <a:pathLst>
                <a:path w="1801" h="1876" extrusionOk="0">
                  <a:moveTo>
                    <a:pt x="579" y="198"/>
                  </a:moveTo>
                  <a:cubicBezTo>
                    <a:pt x="672" y="198"/>
                    <a:pt x="764" y="234"/>
                    <a:pt x="838" y="301"/>
                  </a:cubicBezTo>
                  <a:cubicBezTo>
                    <a:pt x="976" y="438"/>
                    <a:pt x="1088" y="601"/>
                    <a:pt x="1151" y="788"/>
                  </a:cubicBezTo>
                  <a:cubicBezTo>
                    <a:pt x="1201" y="876"/>
                    <a:pt x="1238" y="963"/>
                    <a:pt x="1288" y="1063"/>
                  </a:cubicBezTo>
                  <a:cubicBezTo>
                    <a:pt x="1388" y="1250"/>
                    <a:pt x="1475" y="1438"/>
                    <a:pt x="1550" y="1650"/>
                  </a:cubicBezTo>
                  <a:cubicBezTo>
                    <a:pt x="1475" y="1613"/>
                    <a:pt x="1400" y="1575"/>
                    <a:pt x="1326" y="1538"/>
                  </a:cubicBezTo>
                  <a:cubicBezTo>
                    <a:pt x="1276" y="1513"/>
                    <a:pt x="1226" y="1488"/>
                    <a:pt x="1188" y="1475"/>
                  </a:cubicBezTo>
                  <a:lnTo>
                    <a:pt x="1201" y="1475"/>
                  </a:lnTo>
                  <a:cubicBezTo>
                    <a:pt x="876" y="1338"/>
                    <a:pt x="476" y="1138"/>
                    <a:pt x="313" y="776"/>
                  </a:cubicBezTo>
                  <a:cubicBezTo>
                    <a:pt x="226" y="601"/>
                    <a:pt x="238" y="351"/>
                    <a:pt x="388" y="251"/>
                  </a:cubicBezTo>
                  <a:cubicBezTo>
                    <a:pt x="449" y="215"/>
                    <a:pt x="515" y="198"/>
                    <a:pt x="579" y="198"/>
                  </a:cubicBezTo>
                  <a:close/>
                  <a:moveTo>
                    <a:pt x="571" y="0"/>
                  </a:moveTo>
                  <a:cubicBezTo>
                    <a:pt x="466" y="0"/>
                    <a:pt x="360" y="29"/>
                    <a:pt x="263" y="88"/>
                  </a:cubicBezTo>
                  <a:cubicBezTo>
                    <a:pt x="13" y="251"/>
                    <a:pt x="1" y="613"/>
                    <a:pt x="126" y="863"/>
                  </a:cubicBezTo>
                  <a:cubicBezTo>
                    <a:pt x="313" y="1275"/>
                    <a:pt x="751" y="1500"/>
                    <a:pt x="1113" y="1663"/>
                  </a:cubicBezTo>
                  <a:cubicBezTo>
                    <a:pt x="1151" y="1675"/>
                    <a:pt x="1188" y="1700"/>
                    <a:pt x="1238" y="1713"/>
                  </a:cubicBezTo>
                  <a:cubicBezTo>
                    <a:pt x="1363" y="1800"/>
                    <a:pt x="1513" y="1850"/>
                    <a:pt x="1675" y="1875"/>
                  </a:cubicBezTo>
                  <a:lnTo>
                    <a:pt x="1688" y="1875"/>
                  </a:lnTo>
                  <a:lnTo>
                    <a:pt x="1800" y="1863"/>
                  </a:lnTo>
                  <a:lnTo>
                    <a:pt x="1775" y="1750"/>
                  </a:lnTo>
                  <a:cubicBezTo>
                    <a:pt x="1713" y="1475"/>
                    <a:pt x="1613" y="1213"/>
                    <a:pt x="1463" y="963"/>
                  </a:cubicBezTo>
                  <a:cubicBezTo>
                    <a:pt x="1425" y="876"/>
                    <a:pt x="1376" y="788"/>
                    <a:pt x="1338" y="701"/>
                  </a:cubicBezTo>
                  <a:cubicBezTo>
                    <a:pt x="1251" y="488"/>
                    <a:pt x="1126" y="301"/>
                    <a:pt x="963" y="151"/>
                  </a:cubicBezTo>
                  <a:cubicBezTo>
                    <a:pt x="849" y="51"/>
                    <a:pt x="711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2" name="Google Shape;1802;p60"/>
          <p:cNvGrpSpPr/>
          <p:nvPr/>
        </p:nvGrpSpPr>
        <p:grpSpPr>
          <a:xfrm>
            <a:off x="4235412" y="3534141"/>
            <a:ext cx="673174" cy="862229"/>
            <a:chOff x="423050" y="2039550"/>
            <a:chExt cx="318150" cy="407500"/>
          </a:xfrm>
        </p:grpSpPr>
        <p:sp>
          <p:nvSpPr>
            <p:cNvPr id="1803" name="Google Shape;1803;p60"/>
            <p:cNvSpPr/>
            <p:nvPr/>
          </p:nvSpPr>
          <p:spPr>
            <a:xfrm>
              <a:off x="423050" y="2039550"/>
              <a:ext cx="318150" cy="407500"/>
            </a:xfrm>
            <a:custGeom>
              <a:avLst/>
              <a:gdLst/>
              <a:ahLst/>
              <a:cxnLst/>
              <a:rect l="l" t="t" r="r" b="b"/>
              <a:pathLst>
                <a:path w="12726" h="16300" extrusionOk="0">
                  <a:moveTo>
                    <a:pt x="11315" y="0"/>
                  </a:moveTo>
                  <a:cubicBezTo>
                    <a:pt x="11239" y="0"/>
                    <a:pt x="11163" y="35"/>
                    <a:pt x="11115" y="98"/>
                  </a:cubicBezTo>
                  <a:lnTo>
                    <a:pt x="79" y="15076"/>
                  </a:lnTo>
                  <a:cubicBezTo>
                    <a:pt x="0" y="15181"/>
                    <a:pt x="26" y="15338"/>
                    <a:pt x="131" y="15416"/>
                  </a:cubicBezTo>
                  <a:lnTo>
                    <a:pt x="1270" y="16254"/>
                  </a:lnTo>
                  <a:cubicBezTo>
                    <a:pt x="1311" y="16285"/>
                    <a:pt x="1361" y="16300"/>
                    <a:pt x="1410" y="16300"/>
                  </a:cubicBezTo>
                  <a:cubicBezTo>
                    <a:pt x="1486" y="16300"/>
                    <a:pt x="1563" y="16265"/>
                    <a:pt x="1610" y="16202"/>
                  </a:cubicBezTo>
                  <a:lnTo>
                    <a:pt x="12647" y="1224"/>
                  </a:lnTo>
                  <a:cubicBezTo>
                    <a:pt x="12726" y="1120"/>
                    <a:pt x="12700" y="963"/>
                    <a:pt x="12595" y="884"/>
                  </a:cubicBezTo>
                  <a:lnTo>
                    <a:pt x="11456" y="46"/>
                  </a:lnTo>
                  <a:cubicBezTo>
                    <a:pt x="11414" y="15"/>
                    <a:pt x="11365" y="0"/>
                    <a:pt x="113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0"/>
            <p:cNvSpPr/>
            <p:nvPr/>
          </p:nvSpPr>
          <p:spPr>
            <a:xfrm>
              <a:off x="529150" y="2194150"/>
              <a:ext cx="108300" cy="97850"/>
            </a:xfrm>
            <a:custGeom>
              <a:avLst/>
              <a:gdLst/>
              <a:ahLst/>
              <a:cxnLst/>
              <a:rect l="l" t="t" r="r" b="b"/>
              <a:pathLst>
                <a:path w="4332" h="3914" extrusionOk="0">
                  <a:moveTo>
                    <a:pt x="2136" y="0"/>
                  </a:moveTo>
                  <a:cubicBezTo>
                    <a:pt x="1023" y="0"/>
                    <a:pt x="0" y="972"/>
                    <a:pt x="194" y="2254"/>
                  </a:cubicBezTo>
                  <a:cubicBezTo>
                    <a:pt x="354" y="3301"/>
                    <a:pt x="1236" y="3914"/>
                    <a:pt x="2134" y="3914"/>
                  </a:cubicBezTo>
                  <a:cubicBezTo>
                    <a:pt x="2707" y="3914"/>
                    <a:pt x="3287" y="3664"/>
                    <a:pt x="3690" y="3118"/>
                  </a:cubicBezTo>
                  <a:cubicBezTo>
                    <a:pt x="4331" y="2254"/>
                    <a:pt x="4148" y="1023"/>
                    <a:pt x="3284" y="382"/>
                  </a:cubicBezTo>
                  <a:cubicBezTo>
                    <a:pt x="2922" y="118"/>
                    <a:pt x="2524" y="0"/>
                    <a:pt x="2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0"/>
            <p:cNvSpPr/>
            <p:nvPr/>
          </p:nvSpPr>
          <p:spPr>
            <a:xfrm>
              <a:off x="576875" y="2211900"/>
              <a:ext cx="34050" cy="52700"/>
            </a:xfrm>
            <a:custGeom>
              <a:avLst/>
              <a:gdLst/>
              <a:ahLst/>
              <a:cxnLst/>
              <a:rect l="l" t="t" r="r" b="b"/>
              <a:pathLst>
                <a:path w="1362" h="2108" extrusionOk="0">
                  <a:moveTo>
                    <a:pt x="1076" y="1"/>
                  </a:moveTo>
                  <a:cubicBezTo>
                    <a:pt x="1052" y="1"/>
                    <a:pt x="1028" y="12"/>
                    <a:pt x="1009" y="39"/>
                  </a:cubicBezTo>
                  <a:lnTo>
                    <a:pt x="0" y="1400"/>
                  </a:lnTo>
                  <a:lnTo>
                    <a:pt x="1218" y="2094"/>
                  </a:lnTo>
                  <a:cubicBezTo>
                    <a:pt x="1231" y="2094"/>
                    <a:pt x="1244" y="2107"/>
                    <a:pt x="1257" y="2107"/>
                  </a:cubicBezTo>
                  <a:cubicBezTo>
                    <a:pt x="1336" y="2107"/>
                    <a:pt x="1362" y="1989"/>
                    <a:pt x="1297" y="1950"/>
                  </a:cubicBezTo>
                  <a:lnTo>
                    <a:pt x="236" y="1348"/>
                  </a:lnTo>
                  <a:lnTo>
                    <a:pt x="1139" y="130"/>
                  </a:lnTo>
                  <a:cubicBezTo>
                    <a:pt x="1186" y="65"/>
                    <a:pt x="1134" y="1"/>
                    <a:pt x="1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0"/>
            <p:cNvSpPr/>
            <p:nvPr/>
          </p:nvSpPr>
          <p:spPr>
            <a:xfrm>
              <a:off x="620100" y="2171075"/>
              <a:ext cx="19650" cy="17700"/>
            </a:xfrm>
            <a:custGeom>
              <a:avLst/>
              <a:gdLst/>
              <a:ahLst/>
              <a:cxnLst/>
              <a:rect l="l" t="t" r="r" b="b"/>
              <a:pathLst>
                <a:path w="786" h="708" extrusionOk="0">
                  <a:moveTo>
                    <a:pt x="386" y="0"/>
                  </a:moveTo>
                  <a:cubicBezTo>
                    <a:pt x="182" y="0"/>
                    <a:pt x="0" y="179"/>
                    <a:pt x="39" y="402"/>
                  </a:cubicBezTo>
                  <a:cubicBezTo>
                    <a:pt x="63" y="593"/>
                    <a:pt x="223" y="707"/>
                    <a:pt x="386" y="707"/>
                  </a:cubicBezTo>
                  <a:cubicBezTo>
                    <a:pt x="491" y="707"/>
                    <a:pt x="596" y="661"/>
                    <a:pt x="667" y="559"/>
                  </a:cubicBezTo>
                  <a:cubicBezTo>
                    <a:pt x="785" y="402"/>
                    <a:pt x="746" y="192"/>
                    <a:pt x="602" y="74"/>
                  </a:cubicBezTo>
                  <a:cubicBezTo>
                    <a:pt x="533" y="23"/>
                    <a:pt x="45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0"/>
            <p:cNvSpPr/>
            <p:nvPr/>
          </p:nvSpPr>
          <p:spPr>
            <a:xfrm>
              <a:off x="641050" y="2142550"/>
              <a:ext cx="19650" cy="17750"/>
            </a:xfrm>
            <a:custGeom>
              <a:avLst/>
              <a:gdLst/>
              <a:ahLst/>
              <a:cxnLst/>
              <a:rect l="l" t="t" r="r" b="b"/>
              <a:pathLst>
                <a:path w="786" h="710" extrusionOk="0">
                  <a:moveTo>
                    <a:pt x="386" y="0"/>
                  </a:moveTo>
                  <a:cubicBezTo>
                    <a:pt x="186" y="0"/>
                    <a:pt x="0" y="174"/>
                    <a:pt x="39" y="404"/>
                  </a:cubicBezTo>
                  <a:cubicBezTo>
                    <a:pt x="71" y="595"/>
                    <a:pt x="229" y="709"/>
                    <a:pt x="393" y="709"/>
                  </a:cubicBezTo>
                  <a:cubicBezTo>
                    <a:pt x="497" y="709"/>
                    <a:pt x="604" y="663"/>
                    <a:pt x="680" y="561"/>
                  </a:cubicBezTo>
                  <a:cubicBezTo>
                    <a:pt x="785" y="404"/>
                    <a:pt x="759" y="194"/>
                    <a:pt x="602" y="76"/>
                  </a:cubicBezTo>
                  <a:cubicBezTo>
                    <a:pt x="535" y="23"/>
                    <a:pt x="460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0"/>
            <p:cNvSpPr/>
            <p:nvPr/>
          </p:nvSpPr>
          <p:spPr>
            <a:xfrm>
              <a:off x="662225" y="2113925"/>
              <a:ext cx="19750" cy="17750"/>
            </a:xfrm>
            <a:custGeom>
              <a:avLst/>
              <a:gdLst/>
              <a:ahLst/>
              <a:cxnLst/>
              <a:rect l="l" t="t" r="r" b="b"/>
              <a:pathLst>
                <a:path w="790" h="710" extrusionOk="0">
                  <a:moveTo>
                    <a:pt x="388" y="1"/>
                  </a:moveTo>
                  <a:cubicBezTo>
                    <a:pt x="188" y="1"/>
                    <a:pt x="0" y="176"/>
                    <a:pt x="30" y="410"/>
                  </a:cubicBezTo>
                  <a:cubicBezTo>
                    <a:pt x="61" y="601"/>
                    <a:pt x="224" y="709"/>
                    <a:pt x="388" y="709"/>
                  </a:cubicBezTo>
                  <a:cubicBezTo>
                    <a:pt x="493" y="709"/>
                    <a:pt x="599" y="664"/>
                    <a:pt x="671" y="567"/>
                  </a:cubicBezTo>
                  <a:cubicBezTo>
                    <a:pt x="789" y="410"/>
                    <a:pt x="750" y="187"/>
                    <a:pt x="593" y="69"/>
                  </a:cubicBezTo>
                  <a:cubicBezTo>
                    <a:pt x="529" y="22"/>
                    <a:pt x="457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CC4C8E16-CAB7-A990-18FC-43A9C8774698}"/>
              </a:ext>
            </a:extLst>
          </p:cNvPr>
          <p:cNvSpPr txBox="1"/>
          <p:nvPr/>
        </p:nvSpPr>
        <p:spPr>
          <a:xfrm>
            <a:off x="5852745" y="1049696"/>
            <a:ext cx="2288099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000" b="1" i="0" u="none" strike="noStrike" baseline="0" dirty="0">
                <a:latin typeface="ArialMT"/>
              </a:rPr>
              <a:t>לא פונקציונאליות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D7CEAA3B-1058-BA95-B27F-8F4345AB353D}"/>
              </a:ext>
            </a:extLst>
          </p:cNvPr>
          <p:cNvSpPr txBox="1"/>
          <p:nvPr/>
        </p:nvSpPr>
        <p:spPr>
          <a:xfrm>
            <a:off x="5689422" y="1638358"/>
            <a:ext cx="3104701" cy="163121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b="1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 Reusable Components</a:t>
            </a:r>
          </a:p>
          <a:p>
            <a:r>
              <a:rPr lang="en-US" sz="2000" b="1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 </a:t>
            </a:r>
          </a:p>
          <a:p>
            <a:r>
              <a:rPr lang="en-US" sz="2000" b="1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Error Handling</a:t>
            </a:r>
          </a:p>
          <a:p>
            <a:endParaRPr lang="en-US" sz="2000" b="1" dirty="0">
              <a:solidFill>
                <a:schemeClr val="bg1">
                  <a:lumMod val="10000"/>
                </a:schemeClr>
              </a:solidFill>
              <a:latin typeface="Söhne"/>
            </a:endParaRPr>
          </a:p>
          <a:p>
            <a:r>
              <a:rPr lang="en-US" sz="2000" b="1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 Simple UI/UX Design</a:t>
            </a:r>
            <a:endParaRPr lang="he-IL" sz="2000" b="1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8" name="Google Shape;1288;p51"/>
          <p:cNvGrpSpPr/>
          <p:nvPr/>
        </p:nvGrpSpPr>
        <p:grpSpPr>
          <a:xfrm flipH="1">
            <a:off x="839171" y="2998624"/>
            <a:ext cx="767301" cy="840841"/>
            <a:chOff x="1022650" y="2958050"/>
            <a:chExt cx="393125" cy="430825"/>
          </a:xfrm>
        </p:grpSpPr>
        <p:sp>
          <p:nvSpPr>
            <p:cNvPr id="1289" name="Google Shape;1289;p51"/>
            <p:cNvSpPr/>
            <p:nvPr/>
          </p:nvSpPr>
          <p:spPr>
            <a:xfrm>
              <a:off x="1022650" y="2958050"/>
              <a:ext cx="393125" cy="430825"/>
            </a:xfrm>
            <a:custGeom>
              <a:avLst/>
              <a:gdLst/>
              <a:ahLst/>
              <a:cxnLst/>
              <a:rect l="l" t="t" r="r" b="b"/>
              <a:pathLst>
                <a:path w="15725" h="17233" extrusionOk="0">
                  <a:moveTo>
                    <a:pt x="7692" y="0"/>
                  </a:moveTo>
                  <a:cubicBezTo>
                    <a:pt x="7019" y="0"/>
                    <a:pt x="6339" y="91"/>
                    <a:pt x="5670" y="278"/>
                  </a:cubicBezTo>
                  <a:cubicBezTo>
                    <a:pt x="2724" y="1090"/>
                    <a:pt x="577" y="3617"/>
                    <a:pt x="224" y="6654"/>
                  </a:cubicBezTo>
                  <a:lnTo>
                    <a:pt x="224" y="6667"/>
                  </a:lnTo>
                  <a:cubicBezTo>
                    <a:pt x="80" y="7806"/>
                    <a:pt x="106" y="8985"/>
                    <a:pt x="66" y="10097"/>
                  </a:cubicBezTo>
                  <a:cubicBezTo>
                    <a:pt x="1" y="12480"/>
                    <a:pt x="53" y="14863"/>
                    <a:pt x="237" y="17233"/>
                  </a:cubicBezTo>
                  <a:cubicBezTo>
                    <a:pt x="1035" y="16146"/>
                    <a:pt x="2004" y="15190"/>
                    <a:pt x="3091" y="14392"/>
                  </a:cubicBezTo>
                  <a:cubicBezTo>
                    <a:pt x="3300" y="14208"/>
                    <a:pt x="3549" y="14090"/>
                    <a:pt x="3824" y="14064"/>
                  </a:cubicBezTo>
                  <a:cubicBezTo>
                    <a:pt x="3831" y="14064"/>
                    <a:pt x="3838" y="14064"/>
                    <a:pt x="3845" y="14064"/>
                  </a:cubicBezTo>
                  <a:cubicBezTo>
                    <a:pt x="4667" y="14064"/>
                    <a:pt x="5730" y="14825"/>
                    <a:pt x="6626" y="14941"/>
                  </a:cubicBezTo>
                  <a:cubicBezTo>
                    <a:pt x="6982" y="14992"/>
                    <a:pt x="7338" y="15017"/>
                    <a:pt x="7691" y="15017"/>
                  </a:cubicBezTo>
                  <a:cubicBezTo>
                    <a:pt x="10334" y="15017"/>
                    <a:pt x="12817" y="13622"/>
                    <a:pt x="14180" y="11289"/>
                  </a:cubicBezTo>
                  <a:cubicBezTo>
                    <a:pt x="15725" y="8657"/>
                    <a:pt x="15502" y="5345"/>
                    <a:pt x="13630" y="2923"/>
                  </a:cubicBezTo>
                  <a:cubicBezTo>
                    <a:pt x="12193" y="1051"/>
                    <a:pt x="9982" y="0"/>
                    <a:pt x="76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1"/>
            <p:cNvSpPr/>
            <p:nvPr/>
          </p:nvSpPr>
          <p:spPr>
            <a:xfrm>
              <a:off x="1132975" y="3106050"/>
              <a:ext cx="205900" cy="30800"/>
            </a:xfrm>
            <a:custGeom>
              <a:avLst/>
              <a:gdLst/>
              <a:ahLst/>
              <a:cxnLst/>
              <a:rect l="l" t="t" r="r" b="b"/>
              <a:pathLst>
                <a:path w="8236" h="1232" extrusionOk="0">
                  <a:moveTo>
                    <a:pt x="13" y="1"/>
                  </a:moveTo>
                  <a:lnTo>
                    <a:pt x="0" y="158"/>
                  </a:lnTo>
                  <a:lnTo>
                    <a:pt x="8209" y="1232"/>
                  </a:lnTo>
                  <a:lnTo>
                    <a:pt x="8235" y="107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1"/>
            <p:cNvSpPr/>
            <p:nvPr/>
          </p:nvSpPr>
          <p:spPr>
            <a:xfrm>
              <a:off x="1125775" y="3144350"/>
              <a:ext cx="206225" cy="30150"/>
            </a:xfrm>
            <a:custGeom>
              <a:avLst/>
              <a:gdLst/>
              <a:ahLst/>
              <a:cxnLst/>
              <a:rect l="l" t="t" r="r" b="b"/>
              <a:pathLst>
                <a:path w="8249" h="1206" extrusionOk="0">
                  <a:moveTo>
                    <a:pt x="13" y="1"/>
                  </a:moveTo>
                  <a:lnTo>
                    <a:pt x="0" y="158"/>
                  </a:lnTo>
                  <a:lnTo>
                    <a:pt x="8222" y="1205"/>
                  </a:lnTo>
                  <a:lnTo>
                    <a:pt x="8248" y="1035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51"/>
          <p:cNvGrpSpPr/>
          <p:nvPr/>
        </p:nvGrpSpPr>
        <p:grpSpPr>
          <a:xfrm rot="569487">
            <a:off x="1558429" y="3187499"/>
            <a:ext cx="479286" cy="463073"/>
            <a:chOff x="6085197" y="1608975"/>
            <a:chExt cx="296453" cy="286425"/>
          </a:xfrm>
        </p:grpSpPr>
        <p:sp>
          <p:nvSpPr>
            <p:cNvPr id="1293" name="Google Shape;1293;p51"/>
            <p:cNvSpPr/>
            <p:nvPr/>
          </p:nvSpPr>
          <p:spPr>
            <a:xfrm>
              <a:off x="6227450" y="1611925"/>
              <a:ext cx="154200" cy="280850"/>
            </a:xfrm>
            <a:custGeom>
              <a:avLst/>
              <a:gdLst/>
              <a:ahLst/>
              <a:cxnLst/>
              <a:rect l="l" t="t" r="r" b="b"/>
              <a:pathLst>
                <a:path w="6168" h="11234" extrusionOk="0">
                  <a:moveTo>
                    <a:pt x="2515" y="0"/>
                  </a:moveTo>
                  <a:lnTo>
                    <a:pt x="2515" y="956"/>
                  </a:lnTo>
                  <a:cubicBezTo>
                    <a:pt x="1114" y="1126"/>
                    <a:pt x="223" y="2003"/>
                    <a:pt x="223" y="3273"/>
                  </a:cubicBezTo>
                  <a:cubicBezTo>
                    <a:pt x="223" y="4622"/>
                    <a:pt x="1088" y="5303"/>
                    <a:pt x="2999" y="5853"/>
                  </a:cubicBezTo>
                  <a:cubicBezTo>
                    <a:pt x="4544" y="6271"/>
                    <a:pt x="4989" y="6861"/>
                    <a:pt x="4989" y="7699"/>
                  </a:cubicBezTo>
                  <a:cubicBezTo>
                    <a:pt x="4989" y="8641"/>
                    <a:pt x="4334" y="9178"/>
                    <a:pt x="3156" y="9178"/>
                  </a:cubicBezTo>
                  <a:cubicBezTo>
                    <a:pt x="2096" y="9178"/>
                    <a:pt x="1415" y="8667"/>
                    <a:pt x="1192" y="7633"/>
                  </a:cubicBezTo>
                  <a:lnTo>
                    <a:pt x="1" y="7633"/>
                  </a:lnTo>
                  <a:cubicBezTo>
                    <a:pt x="158" y="8929"/>
                    <a:pt x="1009" y="9885"/>
                    <a:pt x="2567" y="10055"/>
                  </a:cubicBezTo>
                  <a:lnTo>
                    <a:pt x="2567" y="11233"/>
                  </a:lnTo>
                  <a:lnTo>
                    <a:pt x="3601" y="11233"/>
                  </a:lnTo>
                  <a:lnTo>
                    <a:pt x="3601" y="10068"/>
                  </a:lnTo>
                  <a:cubicBezTo>
                    <a:pt x="5185" y="9911"/>
                    <a:pt x="6167" y="8995"/>
                    <a:pt x="6167" y="7581"/>
                  </a:cubicBezTo>
                  <a:cubicBezTo>
                    <a:pt x="6167" y="6298"/>
                    <a:pt x="5539" y="5394"/>
                    <a:pt x="3339" y="4740"/>
                  </a:cubicBezTo>
                  <a:cubicBezTo>
                    <a:pt x="1899" y="4321"/>
                    <a:pt x="1415" y="4007"/>
                    <a:pt x="1415" y="3169"/>
                  </a:cubicBezTo>
                  <a:cubicBezTo>
                    <a:pt x="1415" y="2501"/>
                    <a:pt x="1808" y="1859"/>
                    <a:pt x="2973" y="1859"/>
                  </a:cubicBezTo>
                  <a:cubicBezTo>
                    <a:pt x="4243" y="1859"/>
                    <a:pt x="4609" y="2527"/>
                    <a:pt x="4727" y="3103"/>
                  </a:cubicBezTo>
                  <a:lnTo>
                    <a:pt x="5945" y="3103"/>
                  </a:lnTo>
                  <a:cubicBezTo>
                    <a:pt x="5827" y="2226"/>
                    <a:pt x="5303" y="1152"/>
                    <a:pt x="3549" y="969"/>
                  </a:cubicBezTo>
                  <a:lnTo>
                    <a:pt x="35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1"/>
            <p:cNvSpPr/>
            <p:nvPr/>
          </p:nvSpPr>
          <p:spPr>
            <a:xfrm>
              <a:off x="6152500" y="1611925"/>
              <a:ext cx="153875" cy="280850"/>
            </a:xfrm>
            <a:custGeom>
              <a:avLst/>
              <a:gdLst/>
              <a:ahLst/>
              <a:cxnLst/>
              <a:rect l="l" t="t" r="r" b="b"/>
              <a:pathLst>
                <a:path w="6155" h="11234" extrusionOk="0">
                  <a:moveTo>
                    <a:pt x="2501" y="0"/>
                  </a:moveTo>
                  <a:lnTo>
                    <a:pt x="2501" y="956"/>
                  </a:lnTo>
                  <a:cubicBezTo>
                    <a:pt x="1101" y="1126"/>
                    <a:pt x="210" y="2003"/>
                    <a:pt x="210" y="3273"/>
                  </a:cubicBezTo>
                  <a:cubicBezTo>
                    <a:pt x="210" y="4622"/>
                    <a:pt x="1074" y="5303"/>
                    <a:pt x="2986" y="5853"/>
                  </a:cubicBezTo>
                  <a:cubicBezTo>
                    <a:pt x="4531" y="6271"/>
                    <a:pt x="4976" y="6861"/>
                    <a:pt x="4976" y="7699"/>
                  </a:cubicBezTo>
                  <a:cubicBezTo>
                    <a:pt x="4976" y="8641"/>
                    <a:pt x="4321" y="9178"/>
                    <a:pt x="3143" y="9178"/>
                  </a:cubicBezTo>
                  <a:cubicBezTo>
                    <a:pt x="2082" y="9178"/>
                    <a:pt x="1389" y="8667"/>
                    <a:pt x="1179" y="7633"/>
                  </a:cubicBezTo>
                  <a:lnTo>
                    <a:pt x="1" y="7633"/>
                  </a:lnTo>
                  <a:cubicBezTo>
                    <a:pt x="158" y="8929"/>
                    <a:pt x="996" y="9885"/>
                    <a:pt x="2567" y="10055"/>
                  </a:cubicBezTo>
                  <a:lnTo>
                    <a:pt x="2567" y="11233"/>
                  </a:lnTo>
                  <a:lnTo>
                    <a:pt x="3601" y="11233"/>
                  </a:lnTo>
                  <a:lnTo>
                    <a:pt x="3601" y="10068"/>
                  </a:lnTo>
                  <a:cubicBezTo>
                    <a:pt x="5172" y="9911"/>
                    <a:pt x="6154" y="8995"/>
                    <a:pt x="6154" y="7581"/>
                  </a:cubicBezTo>
                  <a:cubicBezTo>
                    <a:pt x="6154" y="6298"/>
                    <a:pt x="5526" y="5394"/>
                    <a:pt x="3326" y="4740"/>
                  </a:cubicBezTo>
                  <a:cubicBezTo>
                    <a:pt x="1873" y="4321"/>
                    <a:pt x="1389" y="4007"/>
                    <a:pt x="1389" y="3169"/>
                  </a:cubicBezTo>
                  <a:cubicBezTo>
                    <a:pt x="1389" y="2501"/>
                    <a:pt x="1794" y="1859"/>
                    <a:pt x="2947" y="1859"/>
                  </a:cubicBezTo>
                  <a:cubicBezTo>
                    <a:pt x="4230" y="1859"/>
                    <a:pt x="4583" y="2527"/>
                    <a:pt x="4714" y="3103"/>
                  </a:cubicBezTo>
                  <a:lnTo>
                    <a:pt x="5918" y="3103"/>
                  </a:lnTo>
                  <a:cubicBezTo>
                    <a:pt x="5814" y="2226"/>
                    <a:pt x="5290" y="1152"/>
                    <a:pt x="3523" y="969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1"/>
            <p:cNvSpPr/>
            <p:nvPr/>
          </p:nvSpPr>
          <p:spPr>
            <a:xfrm>
              <a:off x="6085197" y="1608975"/>
              <a:ext cx="160075" cy="286425"/>
            </a:xfrm>
            <a:custGeom>
              <a:avLst/>
              <a:gdLst/>
              <a:ahLst/>
              <a:cxnLst/>
              <a:rect l="l" t="t" r="r" b="b"/>
              <a:pathLst>
                <a:path w="6403" h="11457" extrusionOk="0">
                  <a:moveTo>
                    <a:pt x="3562" y="210"/>
                  </a:moveTo>
                  <a:lnTo>
                    <a:pt x="3562" y="1166"/>
                  </a:lnTo>
                  <a:lnTo>
                    <a:pt x="3653" y="1179"/>
                  </a:lnTo>
                  <a:cubicBezTo>
                    <a:pt x="5290" y="1349"/>
                    <a:pt x="5814" y="2292"/>
                    <a:pt x="5945" y="3103"/>
                  </a:cubicBezTo>
                  <a:lnTo>
                    <a:pt x="4937" y="3103"/>
                  </a:lnTo>
                  <a:cubicBezTo>
                    <a:pt x="4727" y="2279"/>
                    <a:pt x="4125" y="1873"/>
                    <a:pt x="3091" y="1873"/>
                  </a:cubicBezTo>
                  <a:cubicBezTo>
                    <a:pt x="2056" y="1873"/>
                    <a:pt x="1441" y="2396"/>
                    <a:pt x="1441" y="3287"/>
                  </a:cubicBezTo>
                  <a:cubicBezTo>
                    <a:pt x="1441" y="4216"/>
                    <a:pt x="2030" y="4543"/>
                    <a:pt x="3431" y="4949"/>
                  </a:cubicBezTo>
                  <a:cubicBezTo>
                    <a:pt x="5395" y="5525"/>
                    <a:pt x="6193" y="6324"/>
                    <a:pt x="6193" y="7699"/>
                  </a:cubicBezTo>
                  <a:cubicBezTo>
                    <a:pt x="6193" y="9047"/>
                    <a:pt x="5264" y="9937"/>
                    <a:pt x="3719" y="10081"/>
                  </a:cubicBezTo>
                  <a:lnTo>
                    <a:pt x="3627" y="10095"/>
                  </a:lnTo>
                  <a:lnTo>
                    <a:pt x="3627" y="11247"/>
                  </a:lnTo>
                  <a:lnTo>
                    <a:pt x="2789" y="11247"/>
                  </a:lnTo>
                  <a:lnTo>
                    <a:pt x="2789" y="10081"/>
                  </a:lnTo>
                  <a:lnTo>
                    <a:pt x="2698" y="10068"/>
                  </a:lnTo>
                  <a:cubicBezTo>
                    <a:pt x="1310" y="9911"/>
                    <a:pt x="446" y="9126"/>
                    <a:pt x="236" y="7856"/>
                  </a:cubicBezTo>
                  <a:lnTo>
                    <a:pt x="1218" y="7856"/>
                  </a:lnTo>
                  <a:cubicBezTo>
                    <a:pt x="1467" y="8864"/>
                    <a:pt x="2174" y="9401"/>
                    <a:pt x="3274" y="9401"/>
                  </a:cubicBezTo>
                  <a:cubicBezTo>
                    <a:pt x="4504" y="9401"/>
                    <a:pt x="5211" y="8825"/>
                    <a:pt x="5211" y="7817"/>
                  </a:cubicBezTo>
                  <a:cubicBezTo>
                    <a:pt x="5211" y="6848"/>
                    <a:pt x="4609" y="6272"/>
                    <a:pt x="3156" y="5866"/>
                  </a:cubicBezTo>
                  <a:cubicBezTo>
                    <a:pt x="1179" y="5303"/>
                    <a:pt x="446" y="4635"/>
                    <a:pt x="446" y="3391"/>
                  </a:cubicBezTo>
                  <a:cubicBezTo>
                    <a:pt x="446" y="2187"/>
                    <a:pt x="1297" y="1336"/>
                    <a:pt x="2658" y="1179"/>
                  </a:cubicBezTo>
                  <a:lnTo>
                    <a:pt x="2750" y="1166"/>
                  </a:lnTo>
                  <a:lnTo>
                    <a:pt x="2750" y="210"/>
                  </a:lnTo>
                  <a:close/>
                  <a:moveTo>
                    <a:pt x="2528" y="1"/>
                  </a:moveTo>
                  <a:lnTo>
                    <a:pt x="2528" y="982"/>
                  </a:lnTo>
                  <a:cubicBezTo>
                    <a:pt x="1114" y="1192"/>
                    <a:pt x="236" y="2095"/>
                    <a:pt x="236" y="3391"/>
                  </a:cubicBezTo>
                  <a:cubicBezTo>
                    <a:pt x="236" y="4936"/>
                    <a:pt x="1375" y="5565"/>
                    <a:pt x="3091" y="6062"/>
                  </a:cubicBezTo>
                  <a:cubicBezTo>
                    <a:pt x="4766" y="6533"/>
                    <a:pt x="5002" y="7188"/>
                    <a:pt x="5002" y="7817"/>
                  </a:cubicBezTo>
                  <a:cubicBezTo>
                    <a:pt x="5002" y="8707"/>
                    <a:pt x="4387" y="9191"/>
                    <a:pt x="3274" y="9191"/>
                  </a:cubicBezTo>
                  <a:cubicBezTo>
                    <a:pt x="2240" y="9191"/>
                    <a:pt x="1611" y="8707"/>
                    <a:pt x="1402" y="7738"/>
                  </a:cubicBezTo>
                  <a:lnTo>
                    <a:pt x="1375" y="7646"/>
                  </a:lnTo>
                  <a:lnTo>
                    <a:pt x="1" y="7646"/>
                  </a:lnTo>
                  <a:lnTo>
                    <a:pt x="14" y="7764"/>
                  </a:lnTo>
                  <a:cubicBezTo>
                    <a:pt x="197" y="9165"/>
                    <a:pt x="1127" y="10068"/>
                    <a:pt x="2593" y="10265"/>
                  </a:cubicBezTo>
                  <a:lnTo>
                    <a:pt x="2593" y="11456"/>
                  </a:lnTo>
                  <a:lnTo>
                    <a:pt x="3824" y="11456"/>
                  </a:lnTo>
                  <a:lnTo>
                    <a:pt x="3837" y="10304"/>
                  </a:lnTo>
                  <a:cubicBezTo>
                    <a:pt x="5447" y="10121"/>
                    <a:pt x="6403" y="9152"/>
                    <a:pt x="6403" y="7725"/>
                  </a:cubicBezTo>
                  <a:cubicBezTo>
                    <a:pt x="6403" y="6232"/>
                    <a:pt x="5565" y="5381"/>
                    <a:pt x="3496" y="4779"/>
                  </a:cubicBezTo>
                  <a:cubicBezTo>
                    <a:pt x="2004" y="4334"/>
                    <a:pt x="1637" y="4046"/>
                    <a:pt x="1637" y="3300"/>
                  </a:cubicBezTo>
                  <a:cubicBezTo>
                    <a:pt x="1637" y="2933"/>
                    <a:pt x="1781" y="2082"/>
                    <a:pt x="3091" y="2082"/>
                  </a:cubicBezTo>
                  <a:cubicBezTo>
                    <a:pt x="4046" y="2082"/>
                    <a:pt x="4596" y="2462"/>
                    <a:pt x="4766" y="3234"/>
                  </a:cubicBezTo>
                  <a:lnTo>
                    <a:pt x="4779" y="3313"/>
                  </a:lnTo>
                  <a:lnTo>
                    <a:pt x="6180" y="3313"/>
                  </a:lnTo>
                  <a:lnTo>
                    <a:pt x="6167" y="3195"/>
                  </a:lnTo>
                  <a:cubicBezTo>
                    <a:pt x="6076" y="2462"/>
                    <a:pt x="5630" y="1218"/>
                    <a:pt x="3771" y="982"/>
                  </a:cubicBezTo>
                  <a:lnTo>
                    <a:pt x="37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תמונה 4">
            <a:extLst>
              <a:ext uri="{FF2B5EF4-FFF2-40B4-BE49-F238E27FC236}">
                <a16:creationId xmlns:a16="http://schemas.microsoft.com/office/drawing/2014/main" id="{1E77E2B8-3700-7A65-06CD-D552E292DD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92" t="22992" b="9508"/>
          <a:stretch/>
        </p:blipFill>
        <p:spPr>
          <a:xfrm>
            <a:off x="348427" y="1057257"/>
            <a:ext cx="8447145" cy="3882734"/>
          </a:xfrm>
          <a:prstGeom prst="rect">
            <a:avLst/>
          </a:prstGeom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49BF6EC7-E05A-0C6F-1B4D-D9A30B0DA125}"/>
              </a:ext>
            </a:extLst>
          </p:cNvPr>
          <p:cNvSpPr txBox="1"/>
          <p:nvPr/>
        </p:nvSpPr>
        <p:spPr>
          <a:xfrm>
            <a:off x="2881423" y="404121"/>
            <a:ext cx="314723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400" b="1" dirty="0"/>
              <a:t>Class Diagram</a:t>
            </a:r>
            <a:endParaRPr lang="he-IL" sz="2400" b="1" dirty="0"/>
          </a:p>
        </p:txBody>
      </p:sp>
      <p:grpSp>
        <p:nvGrpSpPr>
          <p:cNvPr id="11" name="Google Shape;2482;p73">
            <a:extLst>
              <a:ext uri="{FF2B5EF4-FFF2-40B4-BE49-F238E27FC236}">
                <a16:creationId xmlns:a16="http://schemas.microsoft.com/office/drawing/2014/main" id="{5E052DBB-2D32-75E5-2B67-BB34149D4DC6}"/>
              </a:ext>
            </a:extLst>
          </p:cNvPr>
          <p:cNvGrpSpPr/>
          <p:nvPr/>
        </p:nvGrpSpPr>
        <p:grpSpPr>
          <a:xfrm>
            <a:off x="191217" y="40939"/>
            <a:ext cx="1180214" cy="1035558"/>
            <a:chOff x="6732360" y="2636711"/>
            <a:chExt cx="1691651" cy="1413134"/>
          </a:xfrm>
        </p:grpSpPr>
        <p:sp>
          <p:nvSpPr>
            <p:cNvPr id="12" name="Google Shape;2483;p73">
              <a:extLst>
                <a:ext uri="{FF2B5EF4-FFF2-40B4-BE49-F238E27FC236}">
                  <a16:creationId xmlns:a16="http://schemas.microsoft.com/office/drawing/2014/main" id="{5608DCCE-B89F-B164-7D5F-88CD8B780987}"/>
                </a:ext>
              </a:extLst>
            </p:cNvPr>
            <p:cNvSpPr/>
            <p:nvPr/>
          </p:nvSpPr>
          <p:spPr>
            <a:xfrm>
              <a:off x="7133417" y="2636711"/>
              <a:ext cx="472499" cy="405354"/>
            </a:xfrm>
            <a:custGeom>
              <a:avLst/>
              <a:gdLst/>
              <a:ahLst/>
              <a:cxnLst/>
              <a:rect l="l" t="t" r="r" b="b"/>
              <a:pathLst>
                <a:path w="7037" h="6037" extrusionOk="0">
                  <a:moveTo>
                    <a:pt x="4024" y="213"/>
                  </a:moveTo>
                  <a:cubicBezTo>
                    <a:pt x="5574" y="213"/>
                    <a:pt x="6836" y="1463"/>
                    <a:pt x="6836" y="3025"/>
                  </a:cubicBezTo>
                  <a:cubicBezTo>
                    <a:pt x="6836" y="4717"/>
                    <a:pt x="5451" y="5842"/>
                    <a:pt x="4005" y="5842"/>
                  </a:cubicBezTo>
                  <a:cubicBezTo>
                    <a:pt x="3315" y="5842"/>
                    <a:pt x="2611" y="5586"/>
                    <a:pt x="2037" y="5012"/>
                  </a:cubicBezTo>
                  <a:cubicBezTo>
                    <a:pt x="263" y="3238"/>
                    <a:pt x="1525" y="213"/>
                    <a:pt x="4024" y="213"/>
                  </a:cubicBezTo>
                  <a:close/>
                  <a:moveTo>
                    <a:pt x="4005" y="0"/>
                  </a:moveTo>
                  <a:cubicBezTo>
                    <a:pt x="3267" y="0"/>
                    <a:pt x="2514" y="275"/>
                    <a:pt x="1900" y="888"/>
                  </a:cubicBezTo>
                  <a:cubicBezTo>
                    <a:pt x="1" y="2788"/>
                    <a:pt x="1338" y="6037"/>
                    <a:pt x="4024" y="6037"/>
                  </a:cubicBezTo>
                  <a:cubicBezTo>
                    <a:pt x="5687" y="6024"/>
                    <a:pt x="7036" y="4687"/>
                    <a:pt x="7036" y="3025"/>
                  </a:cubicBezTo>
                  <a:cubicBezTo>
                    <a:pt x="7036" y="1206"/>
                    <a:pt x="5553" y="0"/>
                    <a:pt x="40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484;p73">
              <a:extLst>
                <a:ext uri="{FF2B5EF4-FFF2-40B4-BE49-F238E27FC236}">
                  <a16:creationId xmlns:a16="http://schemas.microsoft.com/office/drawing/2014/main" id="{81DC9EE3-E397-0FE7-65FC-C33221D38F5D}"/>
                </a:ext>
              </a:extLst>
            </p:cNvPr>
            <p:cNvSpPr/>
            <p:nvPr/>
          </p:nvSpPr>
          <p:spPr>
            <a:xfrm>
              <a:off x="7179546" y="2811288"/>
              <a:ext cx="670510" cy="913843"/>
            </a:xfrm>
            <a:custGeom>
              <a:avLst/>
              <a:gdLst/>
              <a:ahLst/>
              <a:cxnLst/>
              <a:rect l="l" t="t" r="r" b="b"/>
              <a:pathLst>
                <a:path w="9986" h="13610" extrusionOk="0">
                  <a:moveTo>
                    <a:pt x="838" y="0"/>
                  </a:moveTo>
                  <a:lnTo>
                    <a:pt x="1" y="13009"/>
                  </a:lnTo>
                  <a:lnTo>
                    <a:pt x="8324" y="13609"/>
                  </a:lnTo>
                  <a:lnTo>
                    <a:pt x="9148" y="12784"/>
                  </a:lnTo>
                  <a:lnTo>
                    <a:pt x="9986" y="13609"/>
                  </a:lnTo>
                  <a:lnTo>
                    <a:pt x="9986" y="13609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485;p73">
              <a:extLst>
                <a:ext uri="{FF2B5EF4-FFF2-40B4-BE49-F238E27FC236}">
                  <a16:creationId xmlns:a16="http://schemas.microsoft.com/office/drawing/2014/main" id="{6E2B5560-B457-163D-FEDE-2D9EA0AB2E88}"/>
                </a:ext>
              </a:extLst>
            </p:cNvPr>
            <p:cNvSpPr/>
            <p:nvPr/>
          </p:nvSpPr>
          <p:spPr>
            <a:xfrm>
              <a:off x="7068823" y="2811288"/>
              <a:ext cx="669637" cy="913843"/>
            </a:xfrm>
            <a:custGeom>
              <a:avLst/>
              <a:gdLst/>
              <a:ahLst/>
              <a:cxnLst/>
              <a:rect l="l" t="t" r="r" b="b"/>
              <a:pathLst>
                <a:path w="9973" h="13610" extrusionOk="0">
                  <a:moveTo>
                    <a:pt x="125" y="0"/>
                  </a:moveTo>
                  <a:lnTo>
                    <a:pt x="25" y="13147"/>
                  </a:lnTo>
                  <a:cubicBezTo>
                    <a:pt x="0" y="13397"/>
                    <a:pt x="200" y="13609"/>
                    <a:pt x="463" y="13609"/>
                  </a:cubicBezTo>
                  <a:lnTo>
                    <a:pt x="9973" y="13609"/>
                  </a:lnTo>
                  <a:lnTo>
                    <a:pt x="91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2486;p73">
              <a:extLst>
                <a:ext uri="{FF2B5EF4-FFF2-40B4-BE49-F238E27FC236}">
                  <a16:creationId xmlns:a16="http://schemas.microsoft.com/office/drawing/2014/main" id="{6A5EF42F-8D51-5349-29C6-0D3032DC286A}"/>
                </a:ext>
              </a:extLst>
            </p:cNvPr>
            <p:cNvSpPr/>
            <p:nvPr/>
          </p:nvSpPr>
          <p:spPr>
            <a:xfrm>
              <a:off x="7703142" y="2977405"/>
              <a:ext cx="468269" cy="410390"/>
            </a:xfrm>
            <a:custGeom>
              <a:avLst/>
              <a:gdLst/>
              <a:ahLst/>
              <a:cxnLst/>
              <a:rect l="l" t="t" r="r" b="b"/>
              <a:pathLst>
                <a:path w="6974" h="6112" extrusionOk="0">
                  <a:moveTo>
                    <a:pt x="3487" y="201"/>
                  </a:moveTo>
                  <a:cubicBezTo>
                    <a:pt x="5299" y="201"/>
                    <a:pt x="6762" y="1488"/>
                    <a:pt x="6762" y="3062"/>
                  </a:cubicBezTo>
                  <a:cubicBezTo>
                    <a:pt x="6762" y="4624"/>
                    <a:pt x="5287" y="5912"/>
                    <a:pt x="3487" y="5912"/>
                  </a:cubicBezTo>
                  <a:cubicBezTo>
                    <a:pt x="1675" y="5912"/>
                    <a:pt x="201" y="4624"/>
                    <a:pt x="201" y="3062"/>
                  </a:cubicBezTo>
                  <a:cubicBezTo>
                    <a:pt x="201" y="1488"/>
                    <a:pt x="1675" y="201"/>
                    <a:pt x="3487" y="201"/>
                  </a:cubicBezTo>
                  <a:close/>
                  <a:moveTo>
                    <a:pt x="3487" y="1"/>
                  </a:moveTo>
                  <a:cubicBezTo>
                    <a:pt x="1563" y="1"/>
                    <a:pt x="1" y="1375"/>
                    <a:pt x="1" y="3062"/>
                  </a:cubicBezTo>
                  <a:cubicBezTo>
                    <a:pt x="1" y="4737"/>
                    <a:pt x="1563" y="6111"/>
                    <a:pt x="3487" y="6111"/>
                  </a:cubicBezTo>
                  <a:cubicBezTo>
                    <a:pt x="5412" y="6111"/>
                    <a:pt x="6974" y="4737"/>
                    <a:pt x="6974" y="3062"/>
                  </a:cubicBezTo>
                  <a:cubicBezTo>
                    <a:pt x="6974" y="1375"/>
                    <a:pt x="5412" y="1"/>
                    <a:pt x="3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487;p73">
              <a:extLst>
                <a:ext uri="{FF2B5EF4-FFF2-40B4-BE49-F238E27FC236}">
                  <a16:creationId xmlns:a16="http://schemas.microsoft.com/office/drawing/2014/main" id="{EC745146-58DB-3A06-7021-C2FDE09B7954}"/>
                </a:ext>
              </a:extLst>
            </p:cNvPr>
            <p:cNvSpPr/>
            <p:nvPr/>
          </p:nvSpPr>
          <p:spPr>
            <a:xfrm>
              <a:off x="7644458" y="3154466"/>
              <a:ext cx="779553" cy="792982"/>
            </a:xfrm>
            <a:custGeom>
              <a:avLst/>
              <a:gdLst/>
              <a:ahLst/>
              <a:cxnLst/>
              <a:rect l="l" t="t" r="r" b="b"/>
              <a:pathLst>
                <a:path w="11610" h="11810" extrusionOk="0">
                  <a:moveTo>
                    <a:pt x="975" y="0"/>
                  </a:moveTo>
                  <a:lnTo>
                    <a:pt x="0" y="11810"/>
                  </a:lnTo>
                  <a:lnTo>
                    <a:pt x="11609" y="11810"/>
                  </a:lnTo>
                  <a:lnTo>
                    <a:pt x="96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488;p73">
              <a:extLst>
                <a:ext uri="{FF2B5EF4-FFF2-40B4-BE49-F238E27FC236}">
                  <a16:creationId xmlns:a16="http://schemas.microsoft.com/office/drawing/2014/main" id="{C6C26C7E-00A5-A96D-D78C-A23197240CDD}"/>
                </a:ext>
              </a:extLst>
            </p:cNvPr>
            <p:cNvSpPr/>
            <p:nvPr/>
          </p:nvSpPr>
          <p:spPr>
            <a:xfrm>
              <a:off x="7515203" y="3154466"/>
              <a:ext cx="779553" cy="792982"/>
            </a:xfrm>
            <a:custGeom>
              <a:avLst/>
              <a:gdLst/>
              <a:ahLst/>
              <a:cxnLst/>
              <a:rect l="l" t="t" r="r" b="b"/>
              <a:pathLst>
                <a:path w="11610" h="11810" extrusionOk="0">
                  <a:moveTo>
                    <a:pt x="963" y="0"/>
                  </a:moveTo>
                  <a:lnTo>
                    <a:pt x="1" y="11810"/>
                  </a:lnTo>
                  <a:lnTo>
                    <a:pt x="11610" y="11810"/>
                  </a:lnTo>
                  <a:lnTo>
                    <a:pt x="112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489;p73">
              <a:extLst>
                <a:ext uri="{FF2B5EF4-FFF2-40B4-BE49-F238E27FC236}">
                  <a16:creationId xmlns:a16="http://schemas.microsoft.com/office/drawing/2014/main" id="{7E2B684C-92CD-EA08-71DB-D7291C91B4BE}"/>
                </a:ext>
              </a:extLst>
            </p:cNvPr>
            <p:cNvSpPr/>
            <p:nvPr/>
          </p:nvSpPr>
          <p:spPr>
            <a:xfrm>
              <a:off x="7054522" y="3263510"/>
              <a:ext cx="429728" cy="404549"/>
            </a:xfrm>
            <a:custGeom>
              <a:avLst/>
              <a:gdLst/>
              <a:ahLst/>
              <a:cxnLst/>
              <a:rect l="l" t="t" r="r" b="b"/>
              <a:pathLst>
                <a:path w="6400" h="6025" extrusionOk="0">
                  <a:moveTo>
                    <a:pt x="3200" y="201"/>
                  </a:moveTo>
                  <a:cubicBezTo>
                    <a:pt x="4862" y="201"/>
                    <a:pt x="6199" y="1463"/>
                    <a:pt x="6199" y="3013"/>
                  </a:cubicBezTo>
                  <a:cubicBezTo>
                    <a:pt x="6199" y="4562"/>
                    <a:pt x="4862" y="5824"/>
                    <a:pt x="3200" y="5824"/>
                  </a:cubicBezTo>
                  <a:cubicBezTo>
                    <a:pt x="1550" y="5824"/>
                    <a:pt x="201" y="4562"/>
                    <a:pt x="201" y="3013"/>
                  </a:cubicBezTo>
                  <a:cubicBezTo>
                    <a:pt x="201" y="1463"/>
                    <a:pt x="1550" y="201"/>
                    <a:pt x="3200" y="201"/>
                  </a:cubicBezTo>
                  <a:close/>
                  <a:moveTo>
                    <a:pt x="3200" y="1"/>
                  </a:moveTo>
                  <a:cubicBezTo>
                    <a:pt x="1438" y="1"/>
                    <a:pt x="1" y="1351"/>
                    <a:pt x="1" y="3013"/>
                  </a:cubicBezTo>
                  <a:cubicBezTo>
                    <a:pt x="1" y="4675"/>
                    <a:pt x="1438" y="6024"/>
                    <a:pt x="3200" y="6024"/>
                  </a:cubicBezTo>
                  <a:cubicBezTo>
                    <a:pt x="4962" y="6024"/>
                    <a:pt x="6399" y="4675"/>
                    <a:pt x="6399" y="3013"/>
                  </a:cubicBezTo>
                  <a:cubicBezTo>
                    <a:pt x="6399" y="1351"/>
                    <a:pt x="4962" y="1"/>
                    <a:pt x="3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490;p73">
              <a:extLst>
                <a:ext uri="{FF2B5EF4-FFF2-40B4-BE49-F238E27FC236}">
                  <a16:creationId xmlns:a16="http://schemas.microsoft.com/office/drawing/2014/main" id="{27486651-9F73-5D50-3779-5446ADAE1944}"/>
                </a:ext>
              </a:extLst>
            </p:cNvPr>
            <p:cNvSpPr/>
            <p:nvPr/>
          </p:nvSpPr>
          <p:spPr>
            <a:xfrm>
              <a:off x="6824617" y="3438087"/>
              <a:ext cx="1038062" cy="611758"/>
            </a:xfrm>
            <a:custGeom>
              <a:avLst/>
              <a:gdLst/>
              <a:ahLst/>
              <a:cxnLst/>
              <a:rect l="l" t="t" r="r" b="b"/>
              <a:pathLst>
                <a:path w="15460" h="9111" extrusionOk="0">
                  <a:moveTo>
                    <a:pt x="1" y="0"/>
                  </a:moveTo>
                  <a:lnTo>
                    <a:pt x="1" y="9110"/>
                  </a:lnTo>
                  <a:lnTo>
                    <a:pt x="15459" y="9110"/>
                  </a:lnTo>
                  <a:lnTo>
                    <a:pt x="150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491;p73">
              <a:extLst>
                <a:ext uri="{FF2B5EF4-FFF2-40B4-BE49-F238E27FC236}">
                  <a16:creationId xmlns:a16="http://schemas.microsoft.com/office/drawing/2014/main" id="{58C7BC90-A0F2-8D73-8086-505CCAA86EBF}"/>
                </a:ext>
              </a:extLst>
            </p:cNvPr>
            <p:cNvSpPr/>
            <p:nvPr/>
          </p:nvSpPr>
          <p:spPr>
            <a:xfrm>
              <a:off x="6732360" y="3438087"/>
              <a:ext cx="1037995" cy="611758"/>
            </a:xfrm>
            <a:custGeom>
              <a:avLst/>
              <a:gdLst/>
              <a:ahLst/>
              <a:cxnLst/>
              <a:rect l="l" t="t" r="r" b="b"/>
              <a:pathLst>
                <a:path w="15459" h="9111" extrusionOk="0">
                  <a:moveTo>
                    <a:pt x="0" y="0"/>
                  </a:moveTo>
                  <a:lnTo>
                    <a:pt x="0" y="9110"/>
                  </a:lnTo>
                  <a:lnTo>
                    <a:pt x="15459" y="9110"/>
                  </a:lnTo>
                  <a:lnTo>
                    <a:pt x="154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492;p73">
              <a:extLst>
                <a:ext uri="{FF2B5EF4-FFF2-40B4-BE49-F238E27FC236}">
                  <a16:creationId xmlns:a16="http://schemas.microsoft.com/office/drawing/2014/main" id="{2DF7781E-46D8-0B2A-EB33-5563841B268A}"/>
                </a:ext>
              </a:extLst>
            </p:cNvPr>
            <p:cNvSpPr/>
            <p:nvPr/>
          </p:nvSpPr>
          <p:spPr>
            <a:xfrm>
              <a:off x="7278584" y="2960618"/>
              <a:ext cx="246758" cy="225809"/>
            </a:xfrm>
            <a:custGeom>
              <a:avLst/>
              <a:gdLst/>
              <a:ahLst/>
              <a:cxnLst/>
              <a:rect l="l" t="t" r="r" b="b"/>
              <a:pathLst>
                <a:path w="3675" h="3363" extrusionOk="0">
                  <a:moveTo>
                    <a:pt x="772" y="275"/>
                  </a:moveTo>
                  <a:cubicBezTo>
                    <a:pt x="778" y="275"/>
                    <a:pt x="783" y="275"/>
                    <a:pt x="788" y="276"/>
                  </a:cubicBezTo>
                  <a:cubicBezTo>
                    <a:pt x="1088" y="276"/>
                    <a:pt x="1200" y="601"/>
                    <a:pt x="1200" y="1000"/>
                  </a:cubicBezTo>
                  <a:cubicBezTo>
                    <a:pt x="1200" y="1425"/>
                    <a:pt x="1063" y="1738"/>
                    <a:pt x="788" y="1738"/>
                  </a:cubicBezTo>
                  <a:cubicBezTo>
                    <a:pt x="513" y="1738"/>
                    <a:pt x="350" y="1425"/>
                    <a:pt x="363" y="1000"/>
                  </a:cubicBezTo>
                  <a:cubicBezTo>
                    <a:pt x="363" y="596"/>
                    <a:pt x="507" y="275"/>
                    <a:pt x="772" y="275"/>
                  </a:cubicBezTo>
                  <a:close/>
                  <a:moveTo>
                    <a:pt x="788" y="1"/>
                  </a:moveTo>
                  <a:cubicBezTo>
                    <a:pt x="363" y="1"/>
                    <a:pt x="0" y="363"/>
                    <a:pt x="13" y="1013"/>
                  </a:cubicBezTo>
                  <a:cubicBezTo>
                    <a:pt x="13" y="1675"/>
                    <a:pt x="350" y="2000"/>
                    <a:pt x="775" y="2000"/>
                  </a:cubicBezTo>
                  <a:cubicBezTo>
                    <a:pt x="1188" y="2000"/>
                    <a:pt x="1550" y="1663"/>
                    <a:pt x="1550" y="975"/>
                  </a:cubicBezTo>
                  <a:cubicBezTo>
                    <a:pt x="1550" y="351"/>
                    <a:pt x="1250" y="1"/>
                    <a:pt x="788" y="1"/>
                  </a:cubicBezTo>
                  <a:close/>
                  <a:moveTo>
                    <a:pt x="2900" y="1613"/>
                  </a:moveTo>
                  <a:cubicBezTo>
                    <a:pt x="3212" y="1613"/>
                    <a:pt x="3325" y="1950"/>
                    <a:pt x="3325" y="2338"/>
                  </a:cubicBezTo>
                  <a:cubicBezTo>
                    <a:pt x="3325" y="2762"/>
                    <a:pt x="3175" y="3075"/>
                    <a:pt x="2900" y="3075"/>
                  </a:cubicBezTo>
                  <a:cubicBezTo>
                    <a:pt x="2637" y="3075"/>
                    <a:pt x="2475" y="2762"/>
                    <a:pt x="2475" y="2350"/>
                  </a:cubicBezTo>
                  <a:lnTo>
                    <a:pt x="2487" y="2350"/>
                  </a:lnTo>
                  <a:cubicBezTo>
                    <a:pt x="2487" y="1938"/>
                    <a:pt x="2637" y="1613"/>
                    <a:pt x="2900" y="1613"/>
                  </a:cubicBezTo>
                  <a:close/>
                  <a:moveTo>
                    <a:pt x="2912" y="1350"/>
                  </a:moveTo>
                  <a:cubicBezTo>
                    <a:pt x="2487" y="1350"/>
                    <a:pt x="2125" y="1725"/>
                    <a:pt x="2125" y="2363"/>
                  </a:cubicBezTo>
                  <a:cubicBezTo>
                    <a:pt x="2137" y="3012"/>
                    <a:pt x="2462" y="3337"/>
                    <a:pt x="2887" y="3337"/>
                  </a:cubicBezTo>
                  <a:cubicBezTo>
                    <a:pt x="3312" y="3337"/>
                    <a:pt x="3662" y="3000"/>
                    <a:pt x="3662" y="2325"/>
                  </a:cubicBezTo>
                  <a:lnTo>
                    <a:pt x="3674" y="2313"/>
                  </a:lnTo>
                  <a:cubicBezTo>
                    <a:pt x="3674" y="1700"/>
                    <a:pt x="3375" y="1350"/>
                    <a:pt x="2912" y="1350"/>
                  </a:cubicBezTo>
                  <a:close/>
                  <a:moveTo>
                    <a:pt x="2650" y="1"/>
                  </a:moveTo>
                  <a:lnTo>
                    <a:pt x="738" y="3362"/>
                  </a:lnTo>
                  <a:lnTo>
                    <a:pt x="1025" y="3362"/>
                  </a:lnTo>
                  <a:lnTo>
                    <a:pt x="29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892;p75">
            <a:extLst>
              <a:ext uri="{FF2B5EF4-FFF2-40B4-BE49-F238E27FC236}">
                <a16:creationId xmlns:a16="http://schemas.microsoft.com/office/drawing/2014/main" id="{DD71557F-5B05-C9F3-8450-F2C6C6BEB3C0}"/>
              </a:ext>
            </a:extLst>
          </p:cNvPr>
          <p:cNvGrpSpPr/>
          <p:nvPr/>
        </p:nvGrpSpPr>
        <p:grpSpPr>
          <a:xfrm rot="770040">
            <a:off x="7646112" y="260597"/>
            <a:ext cx="827134" cy="738801"/>
            <a:chOff x="6863400" y="3587200"/>
            <a:chExt cx="509650" cy="455250"/>
          </a:xfrm>
        </p:grpSpPr>
        <p:sp>
          <p:nvSpPr>
            <p:cNvPr id="23" name="Google Shape;2893;p75">
              <a:extLst>
                <a:ext uri="{FF2B5EF4-FFF2-40B4-BE49-F238E27FC236}">
                  <a16:creationId xmlns:a16="http://schemas.microsoft.com/office/drawing/2014/main" id="{EBA5F447-868B-457F-95AF-33BB553C57B1}"/>
                </a:ext>
              </a:extLst>
            </p:cNvPr>
            <p:cNvSpPr/>
            <p:nvPr/>
          </p:nvSpPr>
          <p:spPr>
            <a:xfrm>
              <a:off x="6867350" y="3587200"/>
              <a:ext cx="390500" cy="390500"/>
            </a:xfrm>
            <a:custGeom>
              <a:avLst/>
              <a:gdLst/>
              <a:ahLst/>
              <a:cxnLst/>
              <a:rect l="l" t="t" r="r" b="b"/>
              <a:pathLst>
                <a:path w="15620" h="15620" extrusionOk="0">
                  <a:moveTo>
                    <a:pt x="6232" y="0"/>
                  </a:moveTo>
                  <a:lnTo>
                    <a:pt x="6036" y="4242"/>
                  </a:lnTo>
                  <a:lnTo>
                    <a:pt x="2540" y="1846"/>
                  </a:lnTo>
                  <a:lnTo>
                    <a:pt x="2540" y="1846"/>
                  </a:lnTo>
                  <a:lnTo>
                    <a:pt x="4491" y="5617"/>
                  </a:lnTo>
                  <a:lnTo>
                    <a:pt x="262" y="5277"/>
                  </a:lnTo>
                  <a:lnTo>
                    <a:pt x="3836" y="7568"/>
                  </a:lnTo>
                  <a:lnTo>
                    <a:pt x="0" y="9401"/>
                  </a:lnTo>
                  <a:lnTo>
                    <a:pt x="4242" y="9584"/>
                  </a:lnTo>
                  <a:lnTo>
                    <a:pt x="1846" y="13093"/>
                  </a:lnTo>
                  <a:lnTo>
                    <a:pt x="1846" y="13093"/>
                  </a:lnTo>
                  <a:lnTo>
                    <a:pt x="5617" y="11129"/>
                  </a:lnTo>
                  <a:lnTo>
                    <a:pt x="5289" y="15371"/>
                  </a:lnTo>
                  <a:lnTo>
                    <a:pt x="7567" y="11783"/>
                  </a:lnTo>
                  <a:lnTo>
                    <a:pt x="9400" y="15619"/>
                  </a:lnTo>
                  <a:lnTo>
                    <a:pt x="9597" y="11378"/>
                  </a:lnTo>
                  <a:lnTo>
                    <a:pt x="13092" y="13773"/>
                  </a:lnTo>
                  <a:lnTo>
                    <a:pt x="11142" y="10016"/>
                  </a:lnTo>
                  <a:lnTo>
                    <a:pt x="15370" y="10343"/>
                  </a:lnTo>
                  <a:lnTo>
                    <a:pt x="11796" y="8052"/>
                  </a:lnTo>
                  <a:lnTo>
                    <a:pt x="15619" y="6219"/>
                  </a:lnTo>
                  <a:lnTo>
                    <a:pt x="11377" y="6036"/>
                  </a:lnTo>
                  <a:lnTo>
                    <a:pt x="13786" y="2527"/>
                  </a:lnTo>
                  <a:lnTo>
                    <a:pt x="10016" y="4491"/>
                  </a:lnTo>
                  <a:lnTo>
                    <a:pt x="10343" y="249"/>
                  </a:lnTo>
                  <a:lnTo>
                    <a:pt x="8052" y="3836"/>
                  </a:lnTo>
                  <a:lnTo>
                    <a:pt x="62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894;p75">
              <a:extLst>
                <a:ext uri="{FF2B5EF4-FFF2-40B4-BE49-F238E27FC236}">
                  <a16:creationId xmlns:a16="http://schemas.microsoft.com/office/drawing/2014/main" id="{A7E18395-747F-F046-E750-5D4147F37DC1}"/>
                </a:ext>
              </a:extLst>
            </p:cNvPr>
            <p:cNvSpPr/>
            <p:nvPr/>
          </p:nvSpPr>
          <p:spPr>
            <a:xfrm>
              <a:off x="6947525" y="3764600"/>
              <a:ext cx="27525" cy="203600"/>
            </a:xfrm>
            <a:custGeom>
              <a:avLst/>
              <a:gdLst/>
              <a:ahLst/>
              <a:cxnLst/>
              <a:rect l="l" t="t" r="r" b="b"/>
              <a:pathLst>
                <a:path w="1101" h="8144" extrusionOk="0">
                  <a:moveTo>
                    <a:pt x="210" y="0"/>
                  </a:moveTo>
                  <a:lnTo>
                    <a:pt x="1" y="27"/>
                  </a:lnTo>
                  <a:lnTo>
                    <a:pt x="891" y="8144"/>
                  </a:lnTo>
                  <a:lnTo>
                    <a:pt x="1100" y="8131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895;p75">
              <a:extLst>
                <a:ext uri="{FF2B5EF4-FFF2-40B4-BE49-F238E27FC236}">
                  <a16:creationId xmlns:a16="http://schemas.microsoft.com/office/drawing/2014/main" id="{7852DD57-8EFE-3E10-4FDB-ABDFAFE96B23}"/>
                </a:ext>
              </a:extLst>
            </p:cNvPr>
            <p:cNvSpPr/>
            <p:nvPr/>
          </p:nvSpPr>
          <p:spPr>
            <a:xfrm>
              <a:off x="7008725" y="3675250"/>
              <a:ext cx="364325" cy="298525"/>
            </a:xfrm>
            <a:custGeom>
              <a:avLst/>
              <a:gdLst/>
              <a:ahLst/>
              <a:cxnLst/>
              <a:rect l="l" t="t" r="r" b="b"/>
              <a:pathLst>
                <a:path w="14573" h="11941" extrusionOk="0">
                  <a:moveTo>
                    <a:pt x="12059" y="0"/>
                  </a:moveTo>
                  <a:cubicBezTo>
                    <a:pt x="11064" y="0"/>
                    <a:pt x="10200" y="812"/>
                    <a:pt x="10016" y="1938"/>
                  </a:cubicBezTo>
                  <a:lnTo>
                    <a:pt x="8498" y="10971"/>
                  </a:lnTo>
                  <a:cubicBezTo>
                    <a:pt x="8472" y="11273"/>
                    <a:pt x="8236" y="11495"/>
                    <a:pt x="7948" y="11521"/>
                  </a:cubicBezTo>
                  <a:lnTo>
                    <a:pt x="1" y="11521"/>
                  </a:lnTo>
                  <a:lnTo>
                    <a:pt x="1" y="11940"/>
                  </a:lnTo>
                  <a:lnTo>
                    <a:pt x="7948" y="11940"/>
                  </a:lnTo>
                  <a:cubicBezTo>
                    <a:pt x="8445" y="11914"/>
                    <a:pt x="8851" y="11534"/>
                    <a:pt x="8917" y="11050"/>
                  </a:cubicBezTo>
                  <a:lnTo>
                    <a:pt x="10435" y="2016"/>
                  </a:lnTo>
                  <a:cubicBezTo>
                    <a:pt x="10579" y="1087"/>
                    <a:pt x="11273" y="419"/>
                    <a:pt x="12072" y="419"/>
                  </a:cubicBezTo>
                  <a:lnTo>
                    <a:pt x="14573" y="419"/>
                  </a:lnTo>
                  <a:lnTo>
                    <a:pt x="145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896;p75">
              <a:extLst>
                <a:ext uri="{FF2B5EF4-FFF2-40B4-BE49-F238E27FC236}">
                  <a16:creationId xmlns:a16="http://schemas.microsoft.com/office/drawing/2014/main" id="{DCC8806C-EDF5-9711-9FA3-FFEF8055C199}"/>
                </a:ext>
              </a:extLst>
            </p:cNvPr>
            <p:cNvSpPr/>
            <p:nvPr/>
          </p:nvSpPr>
          <p:spPr>
            <a:xfrm>
              <a:off x="6863400" y="3760350"/>
              <a:ext cx="408175" cy="213425"/>
            </a:xfrm>
            <a:custGeom>
              <a:avLst/>
              <a:gdLst/>
              <a:ahLst/>
              <a:cxnLst/>
              <a:rect l="l" t="t" r="r" b="b"/>
              <a:pathLst>
                <a:path w="16327" h="8537" extrusionOk="0">
                  <a:moveTo>
                    <a:pt x="1088" y="0"/>
                  </a:moveTo>
                  <a:cubicBezTo>
                    <a:pt x="773" y="0"/>
                    <a:pt x="498" y="144"/>
                    <a:pt x="315" y="393"/>
                  </a:cubicBezTo>
                  <a:cubicBezTo>
                    <a:pt x="80" y="707"/>
                    <a:pt x="1" y="1113"/>
                    <a:pt x="106" y="1493"/>
                  </a:cubicBezTo>
                  <a:lnTo>
                    <a:pt x="1703" y="7698"/>
                  </a:lnTo>
                  <a:cubicBezTo>
                    <a:pt x="1808" y="8170"/>
                    <a:pt x="2214" y="8510"/>
                    <a:pt x="2685" y="8536"/>
                  </a:cubicBezTo>
                  <a:lnTo>
                    <a:pt x="5814" y="8536"/>
                  </a:lnTo>
                  <a:lnTo>
                    <a:pt x="5814" y="8117"/>
                  </a:lnTo>
                  <a:lnTo>
                    <a:pt x="2698" y="8117"/>
                  </a:lnTo>
                  <a:cubicBezTo>
                    <a:pt x="2397" y="8104"/>
                    <a:pt x="2161" y="7882"/>
                    <a:pt x="2109" y="7594"/>
                  </a:cubicBezTo>
                  <a:lnTo>
                    <a:pt x="498" y="1388"/>
                  </a:lnTo>
                  <a:cubicBezTo>
                    <a:pt x="433" y="1126"/>
                    <a:pt x="485" y="851"/>
                    <a:pt x="643" y="642"/>
                  </a:cubicBezTo>
                  <a:cubicBezTo>
                    <a:pt x="747" y="498"/>
                    <a:pt x="917" y="406"/>
                    <a:pt x="1088" y="406"/>
                  </a:cubicBezTo>
                  <a:lnTo>
                    <a:pt x="16327" y="406"/>
                  </a:lnTo>
                  <a:lnTo>
                    <a:pt x="16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897;p75">
              <a:extLst>
                <a:ext uri="{FF2B5EF4-FFF2-40B4-BE49-F238E27FC236}">
                  <a16:creationId xmlns:a16="http://schemas.microsoft.com/office/drawing/2014/main" id="{0441A9DC-4A23-806F-BCBF-C7870811058B}"/>
                </a:ext>
              </a:extLst>
            </p:cNvPr>
            <p:cNvSpPr/>
            <p:nvPr/>
          </p:nvSpPr>
          <p:spPr>
            <a:xfrm>
              <a:off x="7109550" y="3971775"/>
              <a:ext cx="82725" cy="70675"/>
            </a:xfrm>
            <a:custGeom>
              <a:avLst/>
              <a:gdLst/>
              <a:ahLst/>
              <a:cxnLst/>
              <a:rect l="l" t="t" r="r" b="b"/>
              <a:pathLst>
                <a:path w="3309" h="2827" extrusionOk="0">
                  <a:moveTo>
                    <a:pt x="1443" y="1"/>
                  </a:moveTo>
                  <a:cubicBezTo>
                    <a:pt x="1438" y="1"/>
                    <a:pt x="1433" y="1"/>
                    <a:pt x="1427" y="1"/>
                  </a:cubicBezTo>
                  <a:cubicBezTo>
                    <a:pt x="642" y="1"/>
                    <a:pt x="0" y="629"/>
                    <a:pt x="0" y="1415"/>
                  </a:cubicBezTo>
                  <a:cubicBezTo>
                    <a:pt x="0" y="2264"/>
                    <a:pt x="701" y="2827"/>
                    <a:pt x="1429" y="2827"/>
                  </a:cubicBezTo>
                  <a:cubicBezTo>
                    <a:pt x="1778" y="2827"/>
                    <a:pt x="2134" y="2698"/>
                    <a:pt x="2422" y="2410"/>
                  </a:cubicBezTo>
                  <a:cubicBezTo>
                    <a:pt x="3309" y="1523"/>
                    <a:pt x="2690" y="1"/>
                    <a:pt x="1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98;p75">
              <a:extLst>
                <a:ext uri="{FF2B5EF4-FFF2-40B4-BE49-F238E27FC236}">
                  <a16:creationId xmlns:a16="http://schemas.microsoft.com/office/drawing/2014/main" id="{FBDB8563-A76D-6F5A-E89B-B6326128A1FD}"/>
                </a:ext>
              </a:extLst>
            </p:cNvPr>
            <p:cNvSpPr/>
            <p:nvPr/>
          </p:nvSpPr>
          <p:spPr>
            <a:xfrm>
              <a:off x="6944250" y="3971775"/>
              <a:ext cx="82850" cy="70675"/>
            </a:xfrm>
            <a:custGeom>
              <a:avLst/>
              <a:gdLst/>
              <a:ahLst/>
              <a:cxnLst/>
              <a:rect l="l" t="t" r="r" b="b"/>
              <a:pathLst>
                <a:path w="3314" h="2827" extrusionOk="0">
                  <a:moveTo>
                    <a:pt x="1415" y="1"/>
                  </a:moveTo>
                  <a:cubicBezTo>
                    <a:pt x="642" y="1"/>
                    <a:pt x="1" y="629"/>
                    <a:pt x="1" y="1415"/>
                  </a:cubicBezTo>
                  <a:cubicBezTo>
                    <a:pt x="1" y="2264"/>
                    <a:pt x="701" y="2827"/>
                    <a:pt x="1430" y="2827"/>
                  </a:cubicBezTo>
                  <a:cubicBezTo>
                    <a:pt x="1779" y="2827"/>
                    <a:pt x="2135" y="2698"/>
                    <a:pt x="2423" y="2410"/>
                  </a:cubicBezTo>
                  <a:cubicBezTo>
                    <a:pt x="3313" y="1519"/>
                    <a:pt x="2685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899;p75">
              <a:extLst>
                <a:ext uri="{FF2B5EF4-FFF2-40B4-BE49-F238E27FC236}">
                  <a16:creationId xmlns:a16="http://schemas.microsoft.com/office/drawing/2014/main" id="{F76435B9-5C11-D90E-B768-472B9FA9899D}"/>
                </a:ext>
              </a:extLst>
            </p:cNvPr>
            <p:cNvSpPr/>
            <p:nvPr/>
          </p:nvSpPr>
          <p:spPr>
            <a:xfrm>
              <a:off x="7036550" y="3765575"/>
              <a:ext cx="7225" cy="202950"/>
            </a:xfrm>
            <a:custGeom>
              <a:avLst/>
              <a:gdLst/>
              <a:ahLst/>
              <a:cxnLst/>
              <a:rect l="l" t="t" r="r" b="b"/>
              <a:pathLst>
                <a:path w="289" h="8118" extrusionOk="0">
                  <a:moveTo>
                    <a:pt x="1" y="1"/>
                  </a:moveTo>
                  <a:lnTo>
                    <a:pt x="79" y="8118"/>
                  </a:lnTo>
                  <a:lnTo>
                    <a:pt x="289" y="8118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900;p75">
              <a:extLst>
                <a:ext uri="{FF2B5EF4-FFF2-40B4-BE49-F238E27FC236}">
                  <a16:creationId xmlns:a16="http://schemas.microsoft.com/office/drawing/2014/main" id="{6E60AC8D-5D3D-534B-A43E-7B0D62A7E8EE}"/>
                </a:ext>
              </a:extLst>
            </p:cNvPr>
            <p:cNvSpPr/>
            <p:nvPr/>
          </p:nvSpPr>
          <p:spPr>
            <a:xfrm>
              <a:off x="7107575" y="3765250"/>
              <a:ext cx="19350" cy="203600"/>
            </a:xfrm>
            <a:custGeom>
              <a:avLst/>
              <a:gdLst/>
              <a:ahLst/>
              <a:cxnLst/>
              <a:rect l="l" t="t" r="r" b="b"/>
              <a:pathLst>
                <a:path w="774" h="8144" extrusionOk="0">
                  <a:moveTo>
                    <a:pt x="564" y="1"/>
                  </a:moveTo>
                  <a:lnTo>
                    <a:pt x="1" y="8131"/>
                  </a:lnTo>
                  <a:lnTo>
                    <a:pt x="210" y="8144"/>
                  </a:lnTo>
                  <a:lnTo>
                    <a:pt x="773" y="1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901;p75">
              <a:extLst>
                <a:ext uri="{FF2B5EF4-FFF2-40B4-BE49-F238E27FC236}">
                  <a16:creationId xmlns:a16="http://schemas.microsoft.com/office/drawing/2014/main" id="{0D2429C7-6CCF-23EB-C92C-39557EA00023}"/>
                </a:ext>
              </a:extLst>
            </p:cNvPr>
            <p:cNvSpPr/>
            <p:nvPr/>
          </p:nvSpPr>
          <p:spPr>
            <a:xfrm>
              <a:off x="7179925" y="3760350"/>
              <a:ext cx="31425" cy="203925"/>
            </a:xfrm>
            <a:custGeom>
              <a:avLst/>
              <a:gdLst/>
              <a:ahLst/>
              <a:cxnLst/>
              <a:rect l="l" t="t" r="r" b="b"/>
              <a:pathLst>
                <a:path w="1257" h="8157" extrusionOk="0">
                  <a:moveTo>
                    <a:pt x="1048" y="0"/>
                  </a:moveTo>
                  <a:lnTo>
                    <a:pt x="0" y="8130"/>
                  </a:lnTo>
                  <a:lnTo>
                    <a:pt x="197" y="8157"/>
                  </a:lnTo>
                  <a:lnTo>
                    <a:pt x="1257" y="26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2902;p75">
              <a:extLst>
                <a:ext uri="{FF2B5EF4-FFF2-40B4-BE49-F238E27FC236}">
                  <a16:creationId xmlns:a16="http://schemas.microsoft.com/office/drawing/2014/main" id="{AE72B67D-61D0-2569-6688-56BA1ED23404}"/>
                </a:ext>
              </a:extLst>
            </p:cNvPr>
            <p:cNvSpPr/>
            <p:nvPr/>
          </p:nvSpPr>
          <p:spPr>
            <a:xfrm>
              <a:off x="6899750" y="3905000"/>
              <a:ext cx="333875" cy="4950"/>
            </a:xfrm>
            <a:custGeom>
              <a:avLst/>
              <a:gdLst/>
              <a:ahLst/>
              <a:cxnLst/>
              <a:rect l="l" t="t" r="r" b="b"/>
              <a:pathLst>
                <a:path w="13355" h="198" extrusionOk="0">
                  <a:moveTo>
                    <a:pt x="0" y="1"/>
                  </a:moveTo>
                  <a:lnTo>
                    <a:pt x="0" y="197"/>
                  </a:lnTo>
                  <a:lnTo>
                    <a:pt x="13354" y="197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2903;p75">
              <a:extLst>
                <a:ext uri="{FF2B5EF4-FFF2-40B4-BE49-F238E27FC236}">
                  <a16:creationId xmlns:a16="http://schemas.microsoft.com/office/drawing/2014/main" id="{01F0F910-7097-B14F-7B8A-0C0E06C2A128}"/>
                </a:ext>
              </a:extLst>
            </p:cNvPr>
            <p:cNvSpPr/>
            <p:nvPr/>
          </p:nvSpPr>
          <p:spPr>
            <a:xfrm>
              <a:off x="6883050" y="3833975"/>
              <a:ext cx="363325" cy="5275"/>
            </a:xfrm>
            <a:custGeom>
              <a:avLst/>
              <a:gdLst/>
              <a:ahLst/>
              <a:cxnLst/>
              <a:rect l="l" t="t" r="r" b="b"/>
              <a:pathLst>
                <a:path w="14533" h="211" extrusionOk="0">
                  <a:moveTo>
                    <a:pt x="1" y="1"/>
                  </a:moveTo>
                  <a:lnTo>
                    <a:pt x="1" y="210"/>
                  </a:lnTo>
                  <a:lnTo>
                    <a:pt x="14533" y="210"/>
                  </a:lnTo>
                  <a:lnTo>
                    <a:pt x="145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7">
          <a:extLst>
            <a:ext uri="{FF2B5EF4-FFF2-40B4-BE49-F238E27FC236}">
              <a16:creationId xmlns:a16="http://schemas.microsoft.com/office/drawing/2014/main" id="{83757980-F389-3E04-AF5C-1080A4C50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2" name="Google Shape;1292;p51">
            <a:extLst>
              <a:ext uri="{FF2B5EF4-FFF2-40B4-BE49-F238E27FC236}">
                <a16:creationId xmlns:a16="http://schemas.microsoft.com/office/drawing/2014/main" id="{49AEC821-FAE6-933D-17E0-6F5D7C5F15A5}"/>
              </a:ext>
            </a:extLst>
          </p:cNvPr>
          <p:cNvGrpSpPr/>
          <p:nvPr/>
        </p:nvGrpSpPr>
        <p:grpSpPr>
          <a:xfrm rot="569487">
            <a:off x="1558429" y="3187499"/>
            <a:ext cx="479286" cy="463073"/>
            <a:chOff x="6085197" y="1608975"/>
            <a:chExt cx="296453" cy="286425"/>
          </a:xfrm>
        </p:grpSpPr>
        <p:sp>
          <p:nvSpPr>
            <p:cNvPr id="1293" name="Google Shape;1293;p51">
              <a:extLst>
                <a:ext uri="{FF2B5EF4-FFF2-40B4-BE49-F238E27FC236}">
                  <a16:creationId xmlns:a16="http://schemas.microsoft.com/office/drawing/2014/main" id="{1C624574-AA4C-D7E4-E1AF-06876CF55061}"/>
                </a:ext>
              </a:extLst>
            </p:cNvPr>
            <p:cNvSpPr/>
            <p:nvPr/>
          </p:nvSpPr>
          <p:spPr>
            <a:xfrm>
              <a:off x="6227450" y="1611925"/>
              <a:ext cx="154200" cy="280850"/>
            </a:xfrm>
            <a:custGeom>
              <a:avLst/>
              <a:gdLst/>
              <a:ahLst/>
              <a:cxnLst/>
              <a:rect l="l" t="t" r="r" b="b"/>
              <a:pathLst>
                <a:path w="6168" h="11234" extrusionOk="0">
                  <a:moveTo>
                    <a:pt x="2515" y="0"/>
                  </a:moveTo>
                  <a:lnTo>
                    <a:pt x="2515" y="956"/>
                  </a:lnTo>
                  <a:cubicBezTo>
                    <a:pt x="1114" y="1126"/>
                    <a:pt x="223" y="2003"/>
                    <a:pt x="223" y="3273"/>
                  </a:cubicBezTo>
                  <a:cubicBezTo>
                    <a:pt x="223" y="4622"/>
                    <a:pt x="1088" y="5303"/>
                    <a:pt x="2999" y="5853"/>
                  </a:cubicBezTo>
                  <a:cubicBezTo>
                    <a:pt x="4544" y="6271"/>
                    <a:pt x="4989" y="6861"/>
                    <a:pt x="4989" y="7699"/>
                  </a:cubicBezTo>
                  <a:cubicBezTo>
                    <a:pt x="4989" y="8641"/>
                    <a:pt x="4334" y="9178"/>
                    <a:pt x="3156" y="9178"/>
                  </a:cubicBezTo>
                  <a:cubicBezTo>
                    <a:pt x="2096" y="9178"/>
                    <a:pt x="1415" y="8667"/>
                    <a:pt x="1192" y="7633"/>
                  </a:cubicBezTo>
                  <a:lnTo>
                    <a:pt x="1" y="7633"/>
                  </a:lnTo>
                  <a:cubicBezTo>
                    <a:pt x="158" y="8929"/>
                    <a:pt x="1009" y="9885"/>
                    <a:pt x="2567" y="10055"/>
                  </a:cubicBezTo>
                  <a:lnTo>
                    <a:pt x="2567" y="11233"/>
                  </a:lnTo>
                  <a:lnTo>
                    <a:pt x="3601" y="11233"/>
                  </a:lnTo>
                  <a:lnTo>
                    <a:pt x="3601" y="10068"/>
                  </a:lnTo>
                  <a:cubicBezTo>
                    <a:pt x="5185" y="9911"/>
                    <a:pt x="6167" y="8995"/>
                    <a:pt x="6167" y="7581"/>
                  </a:cubicBezTo>
                  <a:cubicBezTo>
                    <a:pt x="6167" y="6298"/>
                    <a:pt x="5539" y="5394"/>
                    <a:pt x="3339" y="4740"/>
                  </a:cubicBezTo>
                  <a:cubicBezTo>
                    <a:pt x="1899" y="4321"/>
                    <a:pt x="1415" y="4007"/>
                    <a:pt x="1415" y="3169"/>
                  </a:cubicBezTo>
                  <a:cubicBezTo>
                    <a:pt x="1415" y="2501"/>
                    <a:pt x="1808" y="1859"/>
                    <a:pt x="2973" y="1859"/>
                  </a:cubicBezTo>
                  <a:cubicBezTo>
                    <a:pt x="4243" y="1859"/>
                    <a:pt x="4609" y="2527"/>
                    <a:pt x="4727" y="3103"/>
                  </a:cubicBezTo>
                  <a:lnTo>
                    <a:pt x="5945" y="3103"/>
                  </a:lnTo>
                  <a:cubicBezTo>
                    <a:pt x="5827" y="2226"/>
                    <a:pt x="5303" y="1152"/>
                    <a:pt x="3549" y="969"/>
                  </a:cubicBezTo>
                  <a:lnTo>
                    <a:pt x="35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1">
              <a:extLst>
                <a:ext uri="{FF2B5EF4-FFF2-40B4-BE49-F238E27FC236}">
                  <a16:creationId xmlns:a16="http://schemas.microsoft.com/office/drawing/2014/main" id="{021E353A-6EFC-BF99-807B-C4E6648448F6}"/>
                </a:ext>
              </a:extLst>
            </p:cNvPr>
            <p:cNvSpPr/>
            <p:nvPr/>
          </p:nvSpPr>
          <p:spPr>
            <a:xfrm>
              <a:off x="6152500" y="1611925"/>
              <a:ext cx="153875" cy="280850"/>
            </a:xfrm>
            <a:custGeom>
              <a:avLst/>
              <a:gdLst/>
              <a:ahLst/>
              <a:cxnLst/>
              <a:rect l="l" t="t" r="r" b="b"/>
              <a:pathLst>
                <a:path w="6155" h="11234" extrusionOk="0">
                  <a:moveTo>
                    <a:pt x="2501" y="0"/>
                  </a:moveTo>
                  <a:lnTo>
                    <a:pt x="2501" y="956"/>
                  </a:lnTo>
                  <a:cubicBezTo>
                    <a:pt x="1101" y="1126"/>
                    <a:pt x="210" y="2003"/>
                    <a:pt x="210" y="3273"/>
                  </a:cubicBezTo>
                  <a:cubicBezTo>
                    <a:pt x="210" y="4622"/>
                    <a:pt x="1074" y="5303"/>
                    <a:pt x="2986" y="5853"/>
                  </a:cubicBezTo>
                  <a:cubicBezTo>
                    <a:pt x="4531" y="6271"/>
                    <a:pt x="4976" y="6861"/>
                    <a:pt x="4976" y="7699"/>
                  </a:cubicBezTo>
                  <a:cubicBezTo>
                    <a:pt x="4976" y="8641"/>
                    <a:pt x="4321" y="9178"/>
                    <a:pt x="3143" y="9178"/>
                  </a:cubicBezTo>
                  <a:cubicBezTo>
                    <a:pt x="2082" y="9178"/>
                    <a:pt x="1389" y="8667"/>
                    <a:pt x="1179" y="7633"/>
                  </a:cubicBezTo>
                  <a:lnTo>
                    <a:pt x="1" y="7633"/>
                  </a:lnTo>
                  <a:cubicBezTo>
                    <a:pt x="158" y="8929"/>
                    <a:pt x="996" y="9885"/>
                    <a:pt x="2567" y="10055"/>
                  </a:cubicBezTo>
                  <a:lnTo>
                    <a:pt x="2567" y="11233"/>
                  </a:lnTo>
                  <a:lnTo>
                    <a:pt x="3601" y="11233"/>
                  </a:lnTo>
                  <a:lnTo>
                    <a:pt x="3601" y="10068"/>
                  </a:lnTo>
                  <a:cubicBezTo>
                    <a:pt x="5172" y="9911"/>
                    <a:pt x="6154" y="8995"/>
                    <a:pt x="6154" y="7581"/>
                  </a:cubicBezTo>
                  <a:cubicBezTo>
                    <a:pt x="6154" y="6298"/>
                    <a:pt x="5526" y="5394"/>
                    <a:pt x="3326" y="4740"/>
                  </a:cubicBezTo>
                  <a:cubicBezTo>
                    <a:pt x="1873" y="4321"/>
                    <a:pt x="1389" y="4007"/>
                    <a:pt x="1389" y="3169"/>
                  </a:cubicBezTo>
                  <a:cubicBezTo>
                    <a:pt x="1389" y="2501"/>
                    <a:pt x="1794" y="1859"/>
                    <a:pt x="2947" y="1859"/>
                  </a:cubicBezTo>
                  <a:cubicBezTo>
                    <a:pt x="4230" y="1859"/>
                    <a:pt x="4583" y="2527"/>
                    <a:pt x="4714" y="3103"/>
                  </a:cubicBezTo>
                  <a:lnTo>
                    <a:pt x="5918" y="3103"/>
                  </a:lnTo>
                  <a:cubicBezTo>
                    <a:pt x="5814" y="2226"/>
                    <a:pt x="5290" y="1152"/>
                    <a:pt x="3523" y="969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1">
              <a:extLst>
                <a:ext uri="{FF2B5EF4-FFF2-40B4-BE49-F238E27FC236}">
                  <a16:creationId xmlns:a16="http://schemas.microsoft.com/office/drawing/2014/main" id="{5182C549-590E-8983-FF8D-AFA227D273E8}"/>
                </a:ext>
              </a:extLst>
            </p:cNvPr>
            <p:cNvSpPr/>
            <p:nvPr/>
          </p:nvSpPr>
          <p:spPr>
            <a:xfrm>
              <a:off x="6085197" y="1608975"/>
              <a:ext cx="160075" cy="286425"/>
            </a:xfrm>
            <a:custGeom>
              <a:avLst/>
              <a:gdLst/>
              <a:ahLst/>
              <a:cxnLst/>
              <a:rect l="l" t="t" r="r" b="b"/>
              <a:pathLst>
                <a:path w="6403" h="11457" extrusionOk="0">
                  <a:moveTo>
                    <a:pt x="3562" y="210"/>
                  </a:moveTo>
                  <a:lnTo>
                    <a:pt x="3562" y="1166"/>
                  </a:lnTo>
                  <a:lnTo>
                    <a:pt x="3653" y="1179"/>
                  </a:lnTo>
                  <a:cubicBezTo>
                    <a:pt x="5290" y="1349"/>
                    <a:pt x="5814" y="2292"/>
                    <a:pt x="5945" y="3103"/>
                  </a:cubicBezTo>
                  <a:lnTo>
                    <a:pt x="4937" y="3103"/>
                  </a:lnTo>
                  <a:cubicBezTo>
                    <a:pt x="4727" y="2279"/>
                    <a:pt x="4125" y="1873"/>
                    <a:pt x="3091" y="1873"/>
                  </a:cubicBezTo>
                  <a:cubicBezTo>
                    <a:pt x="2056" y="1873"/>
                    <a:pt x="1441" y="2396"/>
                    <a:pt x="1441" y="3287"/>
                  </a:cubicBezTo>
                  <a:cubicBezTo>
                    <a:pt x="1441" y="4216"/>
                    <a:pt x="2030" y="4543"/>
                    <a:pt x="3431" y="4949"/>
                  </a:cubicBezTo>
                  <a:cubicBezTo>
                    <a:pt x="5395" y="5525"/>
                    <a:pt x="6193" y="6324"/>
                    <a:pt x="6193" y="7699"/>
                  </a:cubicBezTo>
                  <a:cubicBezTo>
                    <a:pt x="6193" y="9047"/>
                    <a:pt x="5264" y="9937"/>
                    <a:pt x="3719" y="10081"/>
                  </a:cubicBezTo>
                  <a:lnTo>
                    <a:pt x="3627" y="10095"/>
                  </a:lnTo>
                  <a:lnTo>
                    <a:pt x="3627" y="11247"/>
                  </a:lnTo>
                  <a:lnTo>
                    <a:pt x="2789" y="11247"/>
                  </a:lnTo>
                  <a:lnTo>
                    <a:pt x="2789" y="10081"/>
                  </a:lnTo>
                  <a:lnTo>
                    <a:pt x="2698" y="10068"/>
                  </a:lnTo>
                  <a:cubicBezTo>
                    <a:pt x="1310" y="9911"/>
                    <a:pt x="446" y="9126"/>
                    <a:pt x="236" y="7856"/>
                  </a:cubicBezTo>
                  <a:lnTo>
                    <a:pt x="1218" y="7856"/>
                  </a:lnTo>
                  <a:cubicBezTo>
                    <a:pt x="1467" y="8864"/>
                    <a:pt x="2174" y="9401"/>
                    <a:pt x="3274" y="9401"/>
                  </a:cubicBezTo>
                  <a:cubicBezTo>
                    <a:pt x="4504" y="9401"/>
                    <a:pt x="5211" y="8825"/>
                    <a:pt x="5211" y="7817"/>
                  </a:cubicBezTo>
                  <a:cubicBezTo>
                    <a:pt x="5211" y="6848"/>
                    <a:pt x="4609" y="6272"/>
                    <a:pt x="3156" y="5866"/>
                  </a:cubicBezTo>
                  <a:cubicBezTo>
                    <a:pt x="1179" y="5303"/>
                    <a:pt x="446" y="4635"/>
                    <a:pt x="446" y="3391"/>
                  </a:cubicBezTo>
                  <a:cubicBezTo>
                    <a:pt x="446" y="2187"/>
                    <a:pt x="1297" y="1336"/>
                    <a:pt x="2658" y="1179"/>
                  </a:cubicBezTo>
                  <a:lnTo>
                    <a:pt x="2750" y="1166"/>
                  </a:lnTo>
                  <a:lnTo>
                    <a:pt x="2750" y="210"/>
                  </a:lnTo>
                  <a:close/>
                  <a:moveTo>
                    <a:pt x="2528" y="1"/>
                  </a:moveTo>
                  <a:lnTo>
                    <a:pt x="2528" y="982"/>
                  </a:lnTo>
                  <a:cubicBezTo>
                    <a:pt x="1114" y="1192"/>
                    <a:pt x="236" y="2095"/>
                    <a:pt x="236" y="3391"/>
                  </a:cubicBezTo>
                  <a:cubicBezTo>
                    <a:pt x="236" y="4936"/>
                    <a:pt x="1375" y="5565"/>
                    <a:pt x="3091" y="6062"/>
                  </a:cubicBezTo>
                  <a:cubicBezTo>
                    <a:pt x="4766" y="6533"/>
                    <a:pt x="5002" y="7188"/>
                    <a:pt x="5002" y="7817"/>
                  </a:cubicBezTo>
                  <a:cubicBezTo>
                    <a:pt x="5002" y="8707"/>
                    <a:pt x="4387" y="9191"/>
                    <a:pt x="3274" y="9191"/>
                  </a:cubicBezTo>
                  <a:cubicBezTo>
                    <a:pt x="2240" y="9191"/>
                    <a:pt x="1611" y="8707"/>
                    <a:pt x="1402" y="7738"/>
                  </a:cubicBezTo>
                  <a:lnTo>
                    <a:pt x="1375" y="7646"/>
                  </a:lnTo>
                  <a:lnTo>
                    <a:pt x="1" y="7646"/>
                  </a:lnTo>
                  <a:lnTo>
                    <a:pt x="14" y="7764"/>
                  </a:lnTo>
                  <a:cubicBezTo>
                    <a:pt x="197" y="9165"/>
                    <a:pt x="1127" y="10068"/>
                    <a:pt x="2593" y="10265"/>
                  </a:cubicBezTo>
                  <a:lnTo>
                    <a:pt x="2593" y="11456"/>
                  </a:lnTo>
                  <a:lnTo>
                    <a:pt x="3824" y="11456"/>
                  </a:lnTo>
                  <a:lnTo>
                    <a:pt x="3837" y="10304"/>
                  </a:lnTo>
                  <a:cubicBezTo>
                    <a:pt x="5447" y="10121"/>
                    <a:pt x="6403" y="9152"/>
                    <a:pt x="6403" y="7725"/>
                  </a:cubicBezTo>
                  <a:cubicBezTo>
                    <a:pt x="6403" y="6232"/>
                    <a:pt x="5565" y="5381"/>
                    <a:pt x="3496" y="4779"/>
                  </a:cubicBezTo>
                  <a:cubicBezTo>
                    <a:pt x="2004" y="4334"/>
                    <a:pt x="1637" y="4046"/>
                    <a:pt x="1637" y="3300"/>
                  </a:cubicBezTo>
                  <a:cubicBezTo>
                    <a:pt x="1637" y="2933"/>
                    <a:pt x="1781" y="2082"/>
                    <a:pt x="3091" y="2082"/>
                  </a:cubicBezTo>
                  <a:cubicBezTo>
                    <a:pt x="4046" y="2082"/>
                    <a:pt x="4596" y="2462"/>
                    <a:pt x="4766" y="3234"/>
                  </a:cubicBezTo>
                  <a:lnTo>
                    <a:pt x="4779" y="3313"/>
                  </a:lnTo>
                  <a:lnTo>
                    <a:pt x="6180" y="3313"/>
                  </a:lnTo>
                  <a:lnTo>
                    <a:pt x="6167" y="3195"/>
                  </a:lnTo>
                  <a:cubicBezTo>
                    <a:pt x="6076" y="2462"/>
                    <a:pt x="5630" y="1218"/>
                    <a:pt x="3771" y="982"/>
                  </a:cubicBezTo>
                  <a:lnTo>
                    <a:pt x="37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D295BB2D-E8D1-23D3-9C3A-82989E6A0B3F}"/>
              </a:ext>
            </a:extLst>
          </p:cNvPr>
          <p:cNvSpPr txBox="1"/>
          <p:nvPr/>
        </p:nvSpPr>
        <p:spPr>
          <a:xfrm>
            <a:off x="2882865" y="170205"/>
            <a:ext cx="314723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400" b="1" dirty="0"/>
              <a:t>Use Case Diagram</a:t>
            </a:r>
            <a:endParaRPr lang="he-IL" sz="2400" b="1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E70FD977-25D7-D237-58AE-7956DBD55B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29" r="-480"/>
          <a:stretch/>
        </p:blipFill>
        <p:spPr>
          <a:xfrm>
            <a:off x="379765" y="631870"/>
            <a:ext cx="8199138" cy="4449356"/>
          </a:xfrm>
          <a:prstGeom prst="rect">
            <a:avLst/>
          </a:prstGeom>
        </p:spPr>
      </p:pic>
      <p:grpSp>
        <p:nvGrpSpPr>
          <p:cNvPr id="4" name="Google Shape;2887;p75">
            <a:extLst>
              <a:ext uri="{FF2B5EF4-FFF2-40B4-BE49-F238E27FC236}">
                <a16:creationId xmlns:a16="http://schemas.microsoft.com/office/drawing/2014/main" id="{79B4BA94-8EA6-C6AA-3881-9852798E1D56}"/>
              </a:ext>
            </a:extLst>
          </p:cNvPr>
          <p:cNvGrpSpPr/>
          <p:nvPr/>
        </p:nvGrpSpPr>
        <p:grpSpPr>
          <a:xfrm rot="1150617">
            <a:off x="216315" y="195773"/>
            <a:ext cx="1268240" cy="451528"/>
            <a:chOff x="5177150" y="1700400"/>
            <a:chExt cx="504725" cy="194325"/>
          </a:xfrm>
        </p:grpSpPr>
        <p:sp>
          <p:nvSpPr>
            <p:cNvPr id="6" name="Google Shape;2888;p75">
              <a:extLst>
                <a:ext uri="{FF2B5EF4-FFF2-40B4-BE49-F238E27FC236}">
                  <a16:creationId xmlns:a16="http://schemas.microsoft.com/office/drawing/2014/main" id="{A5E39F4C-86DB-7860-0BC3-870BCF921494}"/>
                </a:ext>
              </a:extLst>
            </p:cNvPr>
            <p:cNvSpPr/>
            <p:nvPr/>
          </p:nvSpPr>
          <p:spPr>
            <a:xfrm>
              <a:off x="5510000" y="1700400"/>
              <a:ext cx="171875" cy="114150"/>
            </a:xfrm>
            <a:custGeom>
              <a:avLst/>
              <a:gdLst/>
              <a:ahLst/>
              <a:cxnLst/>
              <a:rect l="l" t="t" r="r" b="b"/>
              <a:pathLst>
                <a:path w="6875" h="4566" extrusionOk="0">
                  <a:moveTo>
                    <a:pt x="5787" y="196"/>
                  </a:moveTo>
                  <a:cubicBezTo>
                    <a:pt x="5887" y="196"/>
                    <a:pt x="5988" y="208"/>
                    <a:pt x="6089" y="232"/>
                  </a:cubicBezTo>
                  <a:cubicBezTo>
                    <a:pt x="6285" y="258"/>
                    <a:pt x="6468" y="376"/>
                    <a:pt x="6573" y="546"/>
                  </a:cubicBezTo>
                  <a:cubicBezTo>
                    <a:pt x="6652" y="729"/>
                    <a:pt x="6599" y="978"/>
                    <a:pt x="6403" y="1292"/>
                  </a:cubicBezTo>
                  <a:cubicBezTo>
                    <a:pt x="5382" y="2968"/>
                    <a:pt x="2645" y="4356"/>
                    <a:pt x="511" y="4356"/>
                  </a:cubicBezTo>
                  <a:lnTo>
                    <a:pt x="498" y="4356"/>
                  </a:lnTo>
                  <a:lnTo>
                    <a:pt x="4439" y="873"/>
                  </a:lnTo>
                  <a:cubicBezTo>
                    <a:pt x="4688" y="638"/>
                    <a:pt x="4963" y="441"/>
                    <a:pt x="5277" y="297"/>
                  </a:cubicBezTo>
                  <a:cubicBezTo>
                    <a:pt x="5443" y="231"/>
                    <a:pt x="5614" y="196"/>
                    <a:pt x="5787" y="196"/>
                  </a:cubicBezTo>
                  <a:close/>
                  <a:moveTo>
                    <a:pt x="5801" y="0"/>
                  </a:moveTo>
                  <a:cubicBezTo>
                    <a:pt x="5596" y="0"/>
                    <a:pt x="5392" y="38"/>
                    <a:pt x="5198" y="114"/>
                  </a:cubicBezTo>
                  <a:cubicBezTo>
                    <a:pt x="4871" y="258"/>
                    <a:pt x="4570" y="468"/>
                    <a:pt x="4308" y="729"/>
                  </a:cubicBezTo>
                  <a:lnTo>
                    <a:pt x="210" y="4356"/>
                  </a:lnTo>
                  <a:cubicBezTo>
                    <a:pt x="145" y="4356"/>
                    <a:pt x="79" y="4343"/>
                    <a:pt x="27" y="4343"/>
                  </a:cubicBezTo>
                  <a:lnTo>
                    <a:pt x="1" y="4539"/>
                  </a:lnTo>
                  <a:cubicBezTo>
                    <a:pt x="92" y="4552"/>
                    <a:pt x="184" y="4565"/>
                    <a:pt x="276" y="4565"/>
                  </a:cubicBezTo>
                  <a:lnTo>
                    <a:pt x="498" y="4565"/>
                  </a:lnTo>
                  <a:cubicBezTo>
                    <a:pt x="2685" y="4565"/>
                    <a:pt x="5513" y="3125"/>
                    <a:pt x="6586" y="1397"/>
                  </a:cubicBezTo>
                  <a:cubicBezTo>
                    <a:pt x="6822" y="1031"/>
                    <a:pt x="6874" y="716"/>
                    <a:pt x="6756" y="468"/>
                  </a:cubicBezTo>
                  <a:cubicBezTo>
                    <a:pt x="6625" y="245"/>
                    <a:pt x="6403" y="88"/>
                    <a:pt x="6141" y="36"/>
                  </a:cubicBezTo>
                  <a:cubicBezTo>
                    <a:pt x="6029" y="12"/>
                    <a:pt x="5915" y="0"/>
                    <a:pt x="5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889;p75">
              <a:extLst>
                <a:ext uri="{FF2B5EF4-FFF2-40B4-BE49-F238E27FC236}">
                  <a16:creationId xmlns:a16="http://schemas.microsoft.com/office/drawing/2014/main" id="{864A93E2-D4D7-E536-B9E9-A026E2D4E802}"/>
                </a:ext>
              </a:extLst>
            </p:cNvPr>
            <p:cNvSpPr/>
            <p:nvPr/>
          </p:nvSpPr>
          <p:spPr>
            <a:xfrm>
              <a:off x="5177150" y="1728775"/>
              <a:ext cx="341075" cy="165950"/>
            </a:xfrm>
            <a:custGeom>
              <a:avLst/>
              <a:gdLst/>
              <a:ahLst/>
              <a:cxnLst/>
              <a:rect l="l" t="t" r="r" b="b"/>
              <a:pathLst>
                <a:path w="13643" h="6638" extrusionOk="0">
                  <a:moveTo>
                    <a:pt x="0" y="0"/>
                  </a:moveTo>
                  <a:lnTo>
                    <a:pt x="0" y="6638"/>
                  </a:lnTo>
                  <a:lnTo>
                    <a:pt x="10945" y="6638"/>
                  </a:lnTo>
                  <a:lnTo>
                    <a:pt x="13642" y="3326"/>
                  </a:lnTo>
                  <a:lnTo>
                    <a:pt x="109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890;p75">
              <a:extLst>
                <a:ext uri="{FF2B5EF4-FFF2-40B4-BE49-F238E27FC236}">
                  <a16:creationId xmlns:a16="http://schemas.microsoft.com/office/drawing/2014/main" id="{53A93BE1-63CF-6DD0-AE64-C5CC088B0FE8}"/>
                </a:ext>
              </a:extLst>
            </p:cNvPr>
            <p:cNvSpPr/>
            <p:nvPr/>
          </p:nvSpPr>
          <p:spPr>
            <a:xfrm>
              <a:off x="5254050" y="1779175"/>
              <a:ext cx="33750" cy="71050"/>
            </a:xfrm>
            <a:custGeom>
              <a:avLst/>
              <a:gdLst/>
              <a:ahLst/>
              <a:cxnLst/>
              <a:rect l="l" t="t" r="r" b="b"/>
              <a:pathLst>
                <a:path w="1350" h="2842" extrusionOk="0">
                  <a:moveTo>
                    <a:pt x="577" y="511"/>
                  </a:moveTo>
                  <a:lnTo>
                    <a:pt x="577" y="1231"/>
                  </a:lnTo>
                  <a:cubicBezTo>
                    <a:pt x="393" y="1218"/>
                    <a:pt x="276" y="1048"/>
                    <a:pt x="289" y="878"/>
                  </a:cubicBezTo>
                  <a:cubicBezTo>
                    <a:pt x="289" y="786"/>
                    <a:pt x="315" y="707"/>
                    <a:pt x="354" y="629"/>
                  </a:cubicBezTo>
                  <a:cubicBezTo>
                    <a:pt x="407" y="563"/>
                    <a:pt x="485" y="511"/>
                    <a:pt x="577" y="511"/>
                  </a:cubicBezTo>
                  <a:close/>
                  <a:moveTo>
                    <a:pt x="773" y="1532"/>
                  </a:moveTo>
                  <a:cubicBezTo>
                    <a:pt x="865" y="1545"/>
                    <a:pt x="956" y="1585"/>
                    <a:pt x="1022" y="1663"/>
                  </a:cubicBezTo>
                  <a:cubicBezTo>
                    <a:pt x="1074" y="1729"/>
                    <a:pt x="1100" y="1820"/>
                    <a:pt x="1100" y="1912"/>
                  </a:cubicBezTo>
                  <a:cubicBezTo>
                    <a:pt x="1100" y="2017"/>
                    <a:pt x="1074" y="2108"/>
                    <a:pt x="1022" y="2187"/>
                  </a:cubicBezTo>
                  <a:cubicBezTo>
                    <a:pt x="956" y="2252"/>
                    <a:pt x="865" y="2292"/>
                    <a:pt x="773" y="2305"/>
                  </a:cubicBezTo>
                  <a:lnTo>
                    <a:pt x="773" y="1532"/>
                  </a:lnTo>
                  <a:close/>
                  <a:moveTo>
                    <a:pt x="577" y="0"/>
                  </a:moveTo>
                  <a:lnTo>
                    <a:pt x="577" y="288"/>
                  </a:lnTo>
                  <a:cubicBezTo>
                    <a:pt x="420" y="302"/>
                    <a:pt x="289" y="367"/>
                    <a:pt x="184" y="485"/>
                  </a:cubicBezTo>
                  <a:cubicBezTo>
                    <a:pt x="92" y="603"/>
                    <a:pt x="40" y="747"/>
                    <a:pt x="40" y="904"/>
                  </a:cubicBezTo>
                  <a:cubicBezTo>
                    <a:pt x="40" y="1048"/>
                    <a:pt x="79" y="1192"/>
                    <a:pt x="171" y="1297"/>
                  </a:cubicBezTo>
                  <a:cubicBezTo>
                    <a:pt x="276" y="1401"/>
                    <a:pt x="407" y="1467"/>
                    <a:pt x="551" y="1493"/>
                  </a:cubicBezTo>
                  <a:lnTo>
                    <a:pt x="577" y="1493"/>
                  </a:lnTo>
                  <a:lnTo>
                    <a:pt x="577" y="2305"/>
                  </a:lnTo>
                  <a:cubicBezTo>
                    <a:pt x="485" y="2292"/>
                    <a:pt x="407" y="2252"/>
                    <a:pt x="354" y="2174"/>
                  </a:cubicBezTo>
                  <a:cubicBezTo>
                    <a:pt x="289" y="2095"/>
                    <a:pt x="249" y="1990"/>
                    <a:pt x="249" y="1886"/>
                  </a:cubicBezTo>
                  <a:lnTo>
                    <a:pt x="1" y="1886"/>
                  </a:lnTo>
                  <a:cubicBezTo>
                    <a:pt x="1" y="2056"/>
                    <a:pt x="66" y="2213"/>
                    <a:pt x="171" y="2344"/>
                  </a:cubicBezTo>
                  <a:cubicBezTo>
                    <a:pt x="276" y="2449"/>
                    <a:pt x="420" y="2527"/>
                    <a:pt x="577" y="2527"/>
                  </a:cubicBezTo>
                  <a:lnTo>
                    <a:pt x="577" y="2841"/>
                  </a:lnTo>
                  <a:lnTo>
                    <a:pt x="773" y="2841"/>
                  </a:lnTo>
                  <a:lnTo>
                    <a:pt x="773" y="2527"/>
                  </a:lnTo>
                  <a:cubicBezTo>
                    <a:pt x="930" y="2514"/>
                    <a:pt x="1087" y="2449"/>
                    <a:pt x="1192" y="2344"/>
                  </a:cubicBezTo>
                  <a:cubicBezTo>
                    <a:pt x="1297" y="2213"/>
                    <a:pt x="1349" y="2056"/>
                    <a:pt x="1349" y="1899"/>
                  </a:cubicBezTo>
                  <a:cubicBezTo>
                    <a:pt x="1349" y="1755"/>
                    <a:pt x="1310" y="1611"/>
                    <a:pt x="1218" y="1493"/>
                  </a:cubicBezTo>
                  <a:cubicBezTo>
                    <a:pt x="1114" y="1388"/>
                    <a:pt x="983" y="1323"/>
                    <a:pt x="839" y="1297"/>
                  </a:cubicBezTo>
                  <a:lnTo>
                    <a:pt x="773" y="1297"/>
                  </a:lnTo>
                  <a:lnTo>
                    <a:pt x="773" y="511"/>
                  </a:lnTo>
                  <a:cubicBezTo>
                    <a:pt x="956" y="550"/>
                    <a:pt x="1048" y="681"/>
                    <a:pt x="1061" y="904"/>
                  </a:cubicBezTo>
                  <a:lnTo>
                    <a:pt x="1310" y="904"/>
                  </a:lnTo>
                  <a:cubicBezTo>
                    <a:pt x="1310" y="747"/>
                    <a:pt x="1258" y="590"/>
                    <a:pt x="1153" y="472"/>
                  </a:cubicBezTo>
                  <a:cubicBezTo>
                    <a:pt x="1048" y="367"/>
                    <a:pt x="917" y="302"/>
                    <a:pt x="773" y="288"/>
                  </a:cubicBez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891;p75">
              <a:extLst>
                <a:ext uri="{FF2B5EF4-FFF2-40B4-BE49-F238E27FC236}">
                  <a16:creationId xmlns:a16="http://schemas.microsoft.com/office/drawing/2014/main" id="{B2F0201F-2BEF-814D-146D-511BF634E781}"/>
                </a:ext>
              </a:extLst>
            </p:cNvPr>
            <p:cNvSpPr/>
            <p:nvPr/>
          </p:nvSpPr>
          <p:spPr>
            <a:xfrm>
              <a:off x="5294975" y="1779175"/>
              <a:ext cx="33725" cy="71050"/>
            </a:xfrm>
            <a:custGeom>
              <a:avLst/>
              <a:gdLst/>
              <a:ahLst/>
              <a:cxnLst/>
              <a:rect l="l" t="t" r="r" b="b"/>
              <a:pathLst>
                <a:path w="1349" h="2842" extrusionOk="0">
                  <a:moveTo>
                    <a:pt x="563" y="511"/>
                  </a:moveTo>
                  <a:lnTo>
                    <a:pt x="563" y="1231"/>
                  </a:lnTo>
                  <a:cubicBezTo>
                    <a:pt x="380" y="1218"/>
                    <a:pt x="262" y="1048"/>
                    <a:pt x="275" y="878"/>
                  </a:cubicBezTo>
                  <a:cubicBezTo>
                    <a:pt x="275" y="786"/>
                    <a:pt x="301" y="694"/>
                    <a:pt x="354" y="629"/>
                  </a:cubicBezTo>
                  <a:cubicBezTo>
                    <a:pt x="406" y="563"/>
                    <a:pt x="472" y="511"/>
                    <a:pt x="563" y="511"/>
                  </a:cubicBezTo>
                  <a:close/>
                  <a:moveTo>
                    <a:pt x="773" y="1532"/>
                  </a:moveTo>
                  <a:cubicBezTo>
                    <a:pt x="864" y="1545"/>
                    <a:pt x="943" y="1585"/>
                    <a:pt x="1008" y="1663"/>
                  </a:cubicBezTo>
                  <a:cubicBezTo>
                    <a:pt x="1061" y="1729"/>
                    <a:pt x="1100" y="1820"/>
                    <a:pt x="1087" y="1912"/>
                  </a:cubicBezTo>
                  <a:cubicBezTo>
                    <a:pt x="1087" y="2017"/>
                    <a:pt x="1061" y="2108"/>
                    <a:pt x="1008" y="2187"/>
                  </a:cubicBezTo>
                  <a:cubicBezTo>
                    <a:pt x="943" y="2252"/>
                    <a:pt x="864" y="2305"/>
                    <a:pt x="773" y="2305"/>
                  </a:cubicBezTo>
                  <a:lnTo>
                    <a:pt x="773" y="1532"/>
                  </a:lnTo>
                  <a:close/>
                  <a:moveTo>
                    <a:pt x="563" y="0"/>
                  </a:moveTo>
                  <a:lnTo>
                    <a:pt x="563" y="288"/>
                  </a:lnTo>
                  <a:cubicBezTo>
                    <a:pt x="419" y="302"/>
                    <a:pt x="275" y="367"/>
                    <a:pt x="184" y="485"/>
                  </a:cubicBezTo>
                  <a:cubicBezTo>
                    <a:pt x="79" y="603"/>
                    <a:pt x="26" y="747"/>
                    <a:pt x="26" y="904"/>
                  </a:cubicBezTo>
                  <a:cubicBezTo>
                    <a:pt x="26" y="1048"/>
                    <a:pt x="66" y="1192"/>
                    <a:pt x="157" y="1297"/>
                  </a:cubicBezTo>
                  <a:cubicBezTo>
                    <a:pt x="262" y="1401"/>
                    <a:pt x="393" y="1467"/>
                    <a:pt x="537" y="1493"/>
                  </a:cubicBezTo>
                  <a:lnTo>
                    <a:pt x="563" y="1493"/>
                  </a:lnTo>
                  <a:lnTo>
                    <a:pt x="563" y="2305"/>
                  </a:lnTo>
                  <a:cubicBezTo>
                    <a:pt x="472" y="2292"/>
                    <a:pt x="393" y="2252"/>
                    <a:pt x="341" y="2174"/>
                  </a:cubicBezTo>
                  <a:cubicBezTo>
                    <a:pt x="275" y="2095"/>
                    <a:pt x="249" y="1990"/>
                    <a:pt x="236" y="1886"/>
                  </a:cubicBezTo>
                  <a:lnTo>
                    <a:pt x="0" y="1886"/>
                  </a:lnTo>
                  <a:cubicBezTo>
                    <a:pt x="0" y="2056"/>
                    <a:pt x="53" y="2213"/>
                    <a:pt x="157" y="2344"/>
                  </a:cubicBezTo>
                  <a:cubicBezTo>
                    <a:pt x="262" y="2449"/>
                    <a:pt x="406" y="2527"/>
                    <a:pt x="563" y="2527"/>
                  </a:cubicBezTo>
                  <a:lnTo>
                    <a:pt x="563" y="2841"/>
                  </a:lnTo>
                  <a:lnTo>
                    <a:pt x="773" y="2841"/>
                  </a:lnTo>
                  <a:lnTo>
                    <a:pt x="773" y="2527"/>
                  </a:lnTo>
                  <a:cubicBezTo>
                    <a:pt x="930" y="2514"/>
                    <a:pt x="1074" y="2449"/>
                    <a:pt x="1192" y="2344"/>
                  </a:cubicBezTo>
                  <a:cubicBezTo>
                    <a:pt x="1296" y="2226"/>
                    <a:pt x="1349" y="2069"/>
                    <a:pt x="1336" y="1899"/>
                  </a:cubicBezTo>
                  <a:cubicBezTo>
                    <a:pt x="1349" y="1755"/>
                    <a:pt x="1296" y="1611"/>
                    <a:pt x="1205" y="1493"/>
                  </a:cubicBezTo>
                  <a:cubicBezTo>
                    <a:pt x="1100" y="1388"/>
                    <a:pt x="969" y="1323"/>
                    <a:pt x="825" y="1297"/>
                  </a:cubicBezTo>
                  <a:lnTo>
                    <a:pt x="773" y="1297"/>
                  </a:lnTo>
                  <a:lnTo>
                    <a:pt x="773" y="511"/>
                  </a:lnTo>
                  <a:cubicBezTo>
                    <a:pt x="943" y="550"/>
                    <a:pt x="1048" y="681"/>
                    <a:pt x="1061" y="904"/>
                  </a:cubicBezTo>
                  <a:lnTo>
                    <a:pt x="1309" y="904"/>
                  </a:lnTo>
                  <a:cubicBezTo>
                    <a:pt x="1296" y="747"/>
                    <a:pt x="1244" y="590"/>
                    <a:pt x="1139" y="472"/>
                  </a:cubicBezTo>
                  <a:cubicBezTo>
                    <a:pt x="1048" y="367"/>
                    <a:pt x="917" y="302"/>
                    <a:pt x="773" y="288"/>
                  </a:cubicBez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21408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- Mar 4, 2024">
            <a:hlinkClick r:id="" action="ppaction://media"/>
            <a:extLst>
              <a:ext uri="{FF2B5EF4-FFF2-40B4-BE49-F238E27FC236}">
                <a16:creationId xmlns:a16="http://schemas.microsoft.com/office/drawing/2014/main" id="{663445AB-DF44-9DB6-B5F0-EACF5E3A32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9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5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3">
          <a:extLst>
            <a:ext uri="{FF2B5EF4-FFF2-40B4-BE49-F238E27FC236}">
              <a16:creationId xmlns:a16="http://schemas.microsoft.com/office/drawing/2014/main" id="{5CF0F361-5BF8-6D72-D9AC-79C97E8FF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4" name="Google Shape;2464;p73">
            <a:extLst>
              <a:ext uri="{FF2B5EF4-FFF2-40B4-BE49-F238E27FC236}">
                <a16:creationId xmlns:a16="http://schemas.microsoft.com/office/drawing/2014/main" id="{69F8EFE1-5FF4-6A5E-10BC-080FBE75C687}"/>
              </a:ext>
            </a:extLst>
          </p:cNvPr>
          <p:cNvGrpSpPr/>
          <p:nvPr/>
        </p:nvGrpSpPr>
        <p:grpSpPr>
          <a:xfrm>
            <a:off x="4642212" y="3521304"/>
            <a:ext cx="1373652" cy="467396"/>
            <a:chOff x="9144000" y="3387795"/>
            <a:chExt cx="1373652" cy="467396"/>
          </a:xfrm>
        </p:grpSpPr>
        <p:sp>
          <p:nvSpPr>
            <p:cNvPr id="2465" name="Google Shape;2465;p73">
              <a:extLst>
                <a:ext uri="{FF2B5EF4-FFF2-40B4-BE49-F238E27FC236}">
                  <a16:creationId xmlns:a16="http://schemas.microsoft.com/office/drawing/2014/main" id="{A8A79D16-24C9-CE9A-DCBE-5F4B1DE1B18E}"/>
                </a:ext>
              </a:extLst>
            </p:cNvPr>
            <p:cNvSpPr/>
            <p:nvPr/>
          </p:nvSpPr>
          <p:spPr>
            <a:xfrm>
              <a:off x="9144000" y="3393636"/>
              <a:ext cx="1372780" cy="461555"/>
            </a:xfrm>
            <a:custGeom>
              <a:avLst/>
              <a:gdLst/>
              <a:ahLst/>
              <a:cxnLst/>
              <a:rect l="l" t="t" r="r" b="b"/>
              <a:pathLst>
                <a:path w="20445" h="6874" extrusionOk="0">
                  <a:moveTo>
                    <a:pt x="387" y="1"/>
                  </a:moveTo>
                  <a:cubicBezTo>
                    <a:pt x="175" y="1"/>
                    <a:pt x="0" y="176"/>
                    <a:pt x="0" y="388"/>
                  </a:cubicBezTo>
                  <a:lnTo>
                    <a:pt x="0" y="6486"/>
                  </a:lnTo>
                  <a:cubicBezTo>
                    <a:pt x="0" y="6699"/>
                    <a:pt x="175" y="6874"/>
                    <a:pt x="387" y="6874"/>
                  </a:cubicBezTo>
                  <a:lnTo>
                    <a:pt x="20057" y="6874"/>
                  </a:lnTo>
                  <a:cubicBezTo>
                    <a:pt x="20270" y="6874"/>
                    <a:pt x="20445" y="6699"/>
                    <a:pt x="20445" y="6486"/>
                  </a:cubicBezTo>
                  <a:lnTo>
                    <a:pt x="20445" y="388"/>
                  </a:lnTo>
                  <a:cubicBezTo>
                    <a:pt x="20445" y="176"/>
                    <a:pt x="20270" y="1"/>
                    <a:pt x="20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73">
              <a:extLst>
                <a:ext uri="{FF2B5EF4-FFF2-40B4-BE49-F238E27FC236}">
                  <a16:creationId xmlns:a16="http://schemas.microsoft.com/office/drawing/2014/main" id="{A42F9DD7-556F-D322-9803-B151D9B8743E}"/>
                </a:ext>
              </a:extLst>
            </p:cNvPr>
            <p:cNvSpPr/>
            <p:nvPr/>
          </p:nvSpPr>
          <p:spPr>
            <a:xfrm>
              <a:off x="9771604" y="3387795"/>
              <a:ext cx="152755" cy="272743"/>
            </a:xfrm>
            <a:custGeom>
              <a:avLst/>
              <a:gdLst/>
              <a:ahLst/>
              <a:cxnLst/>
              <a:rect l="l" t="t" r="r" b="b"/>
              <a:pathLst>
                <a:path w="2275" h="4062" extrusionOk="0">
                  <a:moveTo>
                    <a:pt x="1" y="0"/>
                  </a:moveTo>
                  <a:lnTo>
                    <a:pt x="1" y="4062"/>
                  </a:lnTo>
                  <a:lnTo>
                    <a:pt x="2275" y="4062"/>
                  </a:lnTo>
                  <a:lnTo>
                    <a:pt x="22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73">
              <a:extLst>
                <a:ext uri="{FF2B5EF4-FFF2-40B4-BE49-F238E27FC236}">
                  <a16:creationId xmlns:a16="http://schemas.microsoft.com/office/drawing/2014/main" id="{B64754C8-1C3F-9773-6795-F37FC3AFD3FC}"/>
                </a:ext>
              </a:extLst>
            </p:cNvPr>
            <p:cNvSpPr/>
            <p:nvPr/>
          </p:nvSpPr>
          <p:spPr>
            <a:xfrm>
              <a:off x="9824447" y="3387795"/>
              <a:ext cx="47942" cy="272743"/>
            </a:xfrm>
            <a:custGeom>
              <a:avLst/>
              <a:gdLst/>
              <a:ahLst/>
              <a:cxnLst/>
              <a:rect l="l" t="t" r="r" b="b"/>
              <a:pathLst>
                <a:path w="714" h="4062" extrusionOk="0">
                  <a:moveTo>
                    <a:pt x="1" y="0"/>
                  </a:moveTo>
                  <a:lnTo>
                    <a:pt x="1" y="4062"/>
                  </a:lnTo>
                  <a:lnTo>
                    <a:pt x="713" y="4062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73">
              <a:extLst>
                <a:ext uri="{FF2B5EF4-FFF2-40B4-BE49-F238E27FC236}">
                  <a16:creationId xmlns:a16="http://schemas.microsoft.com/office/drawing/2014/main" id="{3DF7960B-A350-11FE-FF55-47488F998210}"/>
                </a:ext>
              </a:extLst>
            </p:cNvPr>
            <p:cNvSpPr/>
            <p:nvPr/>
          </p:nvSpPr>
          <p:spPr>
            <a:xfrm>
              <a:off x="9264794" y="3520339"/>
              <a:ext cx="295438" cy="207344"/>
            </a:xfrm>
            <a:custGeom>
              <a:avLst/>
              <a:gdLst/>
              <a:ahLst/>
              <a:cxnLst/>
              <a:rect l="l" t="t" r="r" b="b"/>
              <a:pathLst>
                <a:path w="4400" h="3088" extrusionOk="0">
                  <a:moveTo>
                    <a:pt x="3812" y="1"/>
                  </a:moveTo>
                  <a:lnTo>
                    <a:pt x="1" y="850"/>
                  </a:lnTo>
                  <a:lnTo>
                    <a:pt x="600" y="3087"/>
                  </a:lnTo>
                  <a:lnTo>
                    <a:pt x="4399" y="2238"/>
                  </a:lnTo>
                  <a:lnTo>
                    <a:pt x="38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73">
              <a:extLst>
                <a:ext uri="{FF2B5EF4-FFF2-40B4-BE49-F238E27FC236}">
                  <a16:creationId xmlns:a16="http://schemas.microsoft.com/office/drawing/2014/main" id="{3528F9E7-4958-C112-7945-A49742C4C795}"/>
                </a:ext>
              </a:extLst>
            </p:cNvPr>
            <p:cNvSpPr/>
            <p:nvPr/>
          </p:nvSpPr>
          <p:spPr>
            <a:xfrm>
              <a:off x="9325224" y="3606755"/>
              <a:ext cx="22695" cy="82320"/>
            </a:xfrm>
            <a:custGeom>
              <a:avLst/>
              <a:gdLst/>
              <a:ahLst/>
              <a:cxnLst/>
              <a:rect l="l" t="t" r="r" b="b"/>
              <a:pathLst>
                <a:path w="338" h="1226" extrusionOk="0">
                  <a:moveTo>
                    <a:pt x="0" y="1"/>
                  </a:moveTo>
                  <a:lnTo>
                    <a:pt x="338" y="122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73">
              <a:extLst>
                <a:ext uri="{FF2B5EF4-FFF2-40B4-BE49-F238E27FC236}">
                  <a16:creationId xmlns:a16="http://schemas.microsoft.com/office/drawing/2014/main" id="{05B0E505-2A89-96DB-2DF3-D96BD04A06B7}"/>
                </a:ext>
              </a:extLst>
            </p:cNvPr>
            <p:cNvSpPr/>
            <p:nvPr/>
          </p:nvSpPr>
          <p:spPr>
            <a:xfrm>
              <a:off x="9322673" y="3605949"/>
              <a:ext cx="28604" cy="83931"/>
            </a:xfrm>
            <a:custGeom>
              <a:avLst/>
              <a:gdLst/>
              <a:ahLst/>
              <a:cxnLst/>
              <a:rect l="l" t="t" r="r" b="b"/>
              <a:pathLst>
                <a:path w="426" h="1250" extrusionOk="0">
                  <a:moveTo>
                    <a:pt x="88" y="0"/>
                  </a:moveTo>
                  <a:lnTo>
                    <a:pt x="1" y="25"/>
                  </a:lnTo>
                  <a:lnTo>
                    <a:pt x="326" y="1250"/>
                  </a:lnTo>
                  <a:lnTo>
                    <a:pt x="426" y="1225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73">
              <a:extLst>
                <a:ext uri="{FF2B5EF4-FFF2-40B4-BE49-F238E27FC236}">
                  <a16:creationId xmlns:a16="http://schemas.microsoft.com/office/drawing/2014/main" id="{65B88A32-1020-D561-C1B1-F1E4CD56A852}"/>
                </a:ext>
              </a:extLst>
            </p:cNvPr>
            <p:cNvSpPr/>
            <p:nvPr/>
          </p:nvSpPr>
          <p:spPr>
            <a:xfrm>
              <a:off x="9346173" y="3602592"/>
              <a:ext cx="21889" cy="82253"/>
            </a:xfrm>
            <a:custGeom>
              <a:avLst/>
              <a:gdLst/>
              <a:ahLst/>
              <a:cxnLst/>
              <a:rect l="l" t="t" r="r" b="b"/>
              <a:pathLst>
                <a:path w="326" h="1225" extrusionOk="0">
                  <a:moveTo>
                    <a:pt x="1" y="0"/>
                  </a:moveTo>
                  <a:lnTo>
                    <a:pt x="326" y="122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73">
              <a:extLst>
                <a:ext uri="{FF2B5EF4-FFF2-40B4-BE49-F238E27FC236}">
                  <a16:creationId xmlns:a16="http://schemas.microsoft.com/office/drawing/2014/main" id="{5E2C5BEF-39CC-EB7F-A044-4EDB31D2F91D}"/>
                </a:ext>
              </a:extLst>
            </p:cNvPr>
            <p:cNvSpPr/>
            <p:nvPr/>
          </p:nvSpPr>
          <p:spPr>
            <a:xfrm>
              <a:off x="9342816" y="3601719"/>
              <a:ext cx="28604" cy="83998"/>
            </a:xfrm>
            <a:custGeom>
              <a:avLst/>
              <a:gdLst/>
              <a:ahLst/>
              <a:cxnLst/>
              <a:rect l="l" t="t" r="r" b="b"/>
              <a:pathLst>
                <a:path w="426" h="1251" extrusionOk="0">
                  <a:moveTo>
                    <a:pt x="101" y="1"/>
                  </a:moveTo>
                  <a:lnTo>
                    <a:pt x="1" y="26"/>
                  </a:lnTo>
                  <a:lnTo>
                    <a:pt x="326" y="1251"/>
                  </a:lnTo>
                  <a:lnTo>
                    <a:pt x="426" y="1226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73">
              <a:extLst>
                <a:ext uri="{FF2B5EF4-FFF2-40B4-BE49-F238E27FC236}">
                  <a16:creationId xmlns:a16="http://schemas.microsoft.com/office/drawing/2014/main" id="{655F619E-6FF2-EE54-2CFC-FC354B837705}"/>
                </a:ext>
              </a:extLst>
            </p:cNvPr>
            <p:cNvSpPr/>
            <p:nvPr/>
          </p:nvSpPr>
          <p:spPr>
            <a:xfrm>
              <a:off x="9366317" y="3597556"/>
              <a:ext cx="22762" cy="82320"/>
            </a:xfrm>
            <a:custGeom>
              <a:avLst/>
              <a:gdLst/>
              <a:ahLst/>
              <a:cxnLst/>
              <a:rect l="l" t="t" r="r" b="b"/>
              <a:pathLst>
                <a:path w="339" h="1226" extrusionOk="0">
                  <a:moveTo>
                    <a:pt x="1" y="0"/>
                  </a:moveTo>
                  <a:lnTo>
                    <a:pt x="338" y="122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73">
              <a:extLst>
                <a:ext uri="{FF2B5EF4-FFF2-40B4-BE49-F238E27FC236}">
                  <a16:creationId xmlns:a16="http://schemas.microsoft.com/office/drawing/2014/main" id="{E1030DD6-F7DF-0D80-8EF2-C124B8C9CF3E}"/>
                </a:ext>
              </a:extLst>
            </p:cNvPr>
            <p:cNvSpPr/>
            <p:nvPr/>
          </p:nvSpPr>
          <p:spPr>
            <a:xfrm>
              <a:off x="9363833" y="3595877"/>
              <a:ext cx="28604" cy="83998"/>
            </a:xfrm>
            <a:custGeom>
              <a:avLst/>
              <a:gdLst/>
              <a:ahLst/>
              <a:cxnLst/>
              <a:rect l="l" t="t" r="r" b="b"/>
              <a:pathLst>
                <a:path w="426" h="1251" extrusionOk="0">
                  <a:moveTo>
                    <a:pt x="100" y="0"/>
                  </a:moveTo>
                  <a:lnTo>
                    <a:pt x="0" y="25"/>
                  </a:lnTo>
                  <a:lnTo>
                    <a:pt x="325" y="1250"/>
                  </a:lnTo>
                  <a:lnTo>
                    <a:pt x="425" y="1225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73">
              <a:extLst>
                <a:ext uri="{FF2B5EF4-FFF2-40B4-BE49-F238E27FC236}">
                  <a16:creationId xmlns:a16="http://schemas.microsoft.com/office/drawing/2014/main" id="{53349C68-BEA9-5ECD-7191-0E2B6E56644A}"/>
                </a:ext>
              </a:extLst>
            </p:cNvPr>
            <p:cNvSpPr/>
            <p:nvPr/>
          </p:nvSpPr>
          <p:spPr>
            <a:xfrm>
              <a:off x="9387333" y="3593326"/>
              <a:ext cx="21822" cy="82320"/>
            </a:xfrm>
            <a:custGeom>
              <a:avLst/>
              <a:gdLst/>
              <a:ahLst/>
              <a:cxnLst/>
              <a:rect l="l" t="t" r="r" b="b"/>
              <a:pathLst>
                <a:path w="325" h="1226" extrusionOk="0">
                  <a:moveTo>
                    <a:pt x="0" y="1"/>
                  </a:moveTo>
                  <a:lnTo>
                    <a:pt x="325" y="122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73">
              <a:extLst>
                <a:ext uri="{FF2B5EF4-FFF2-40B4-BE49-F238E27FC236}">
                  <a16:creationId xmlns:a16="http://schemas.microsoft.com/office/drawing/2014/main" id="{D7C4D695-1636-3E1D-7E7A-425EE74710CF}"/>
                </a:ext>
              </a:extLst>
            </p:cNvPr>
            <p:cNvSpPr/>
            <p:nvPr/>
          </p:nvSpPr>
          <p:spPr>
            <a:xfrm>
              <a:off x="9383976" y="3592520"/>
              <a:ext cx="28537" cy="83998"/>
            </a:xfrm>
            <a:custGeom>
              <a:avLst/>
              <a:gdLst/>
              <a:ahLst/>
              <a:cxnLst/>
              <a:rect l="l" t="t" r="r" b="b"/>
              <a:pathLst>
                <a:path w="425" h="1251" extrusionOk="0">
                  <a:moveTo>
                    <a:pt x="100" y="0"/>
                  </a:moveTo>
                  <a:lnTo>
                    <a:pt x="0" y="25"/>
                  </a:lnTo>
                  <a:lnTo>
                    <a:pt x="337" y="1250"/>
                  </a:lnTo>
                  <a:lnTo>
                    <a:pt x="425" y="1225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73">
              <a:extLst>
                <a:ext uri="{FF2B5EF4-FFF2-40B4-BE49-F238E27FC236}">
                  <a16:creationId xmlns:a16="http://schemas.microsoft.com/office/drawing/2014/main" id="{04DB1A06-A18F-A162-853B-3DBA58C4FB8B}"/>
                </a:ext>
              </a:extLst>
            </p:cNvPr>
            <p:cNvSpPr/>
            <p:nvPr/>
          </p:nvSpPr>
          <p:spPr>
            <a:xfrm>
              <a:off x="9408283" y="3588290"/>
              <a:ext cx="21889" cy="82320"/>
            </a:xfrm>
            <a:custGeom>
              <a:avLst/>
              <a:gdLst/>
              <a:ahLst/>
              <a:cxnLst/>
              <a:rect l="l" t="t" r="r" b="b"/>
              <a:pathLst>
                <a:path w="326" h="1226" extrusionOk="0">
                  <a:moveTo>
                    <a:pt x="0" y="1"/>
                  </a:moveTo>
                  <a:lnTo>
                    <a:pt x="325" y="122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73">
              <a:extLst>
                <a:ext uri="{FF2B5EF4-FFF2-40B4-BE49-F238E27FC236}">
                  <a16:creationId xmlns:a16="http://schemas.microsoft.com/office/drawing/2014/main" id="{EEA50981-C166-B2B7-EC8D-FA0AE7DDE715}"/>
                </a:ext>
              </a:extLst>
            </p:cNvPr>
            <p:cNvSpPr/>
            <p:nvPr/>
          </p:nvSpPr>
          <p:spPr>
            <a:xfrm>
              <a:off x="9404925" y="3587484"/>
              <a:ext cx="28604" cy="83998"/>
            </a:xfrm>
            <a:custGeom>
              <a:avLst/>
              <a:gdLst/>
              <a:ahLst/>
              <a:cxnLst/>
              <a:rect l="l" t="t" r="r" b="b"/>
              <a:pathLst>
                <a:path w="426" h="1251" extrusionOk="0">
                  <a:moveTo>
                    <a:pt x="88" y="0"/>
                  </a:moveTo>
                  <a:lnTo>
                    <a:pt x="0" y="25"/>
                  </a:lnTo>
                  <a:lnTo>
                    <a:pt x="325" y="1250"/>
                  </a:lnTo>
                  <a:lnTo>
                    <a:pt x="425" y="1225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73">
              <a:extLst>
                <a:ext uri="{FF2B5EF4-FFF2-40B4-BE49-F238E27FC236}">
                  <a16:creationId xmlns:a16="http://schemas.microsoft.com/office/drawing/2014/main" id="{44A6CBBD-1BF6-12F0-9A80-57824EB23A1A}"/>
                </a:ext>
              </a:extLst>
            </p:cNvPr>
            <p:cNvSpPr/>
            <p:nvPr/>
          </p:nvSpPr>
          <p:spPr>
            <a:xfrm>
              <a:off x="9428426" y="3584127"/>
              <a:ext cx="21889" cy="82320"/>
            </a:xfrm>
            <a:custGeom>
              <a:avLst/>
              <a:gdLst/>
              <a:ahLst/>
              <a:cxnLst/>
              <a:rect l="l" t="t" r="r" b="b"/>
              <a:pathLst>
                <a:path w="326" h="1226" extrusionOk="0">
                  <a:moveTo>
                    <a:pt x="0" y="0"/>
                  </a:moveTo>
                  <a:lnTo>
                    <a:pt x="325" y="122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73">
              <a:extLst>
                <a:ext uri="{FF2B5EF4-FFF2-40B4-BE49-F238E27FC236}">
                  <a16:creationId xmlns:a16="http://schemas.microsoft.com/office/drawing/2014/main" id="{794AFB91-3DF9-ECC5-2CFE-01423A8A2369}"/>
                </a:ext>
              </a:extLst>
            </p:cNvPr>
            <p:cNvSpPr/>
            <p:nvPr/>
          </p:nvSpPr>
          <p:spPr>
            <a:xfrm>
              <a:off x="9425875" y="3581575"/>
              <a:ext cx="28604" cy="84871"/>
            </a:xfrm>
            <a:custGeom>
              <a:avLst/>
              <a:gdLst/>
              <a:ahLst/>
              <a:cxnLst/>
              <a:rect l="l" t="t" r="r" b="b"/>
              <a:pathLst>
                <a:path w="426" h="1264" extrusionOk="0">
                  <a:moveTo>
                    <a:pt x="88" y="1"/>
                  </a:moveTo>
                  <a:lnTo>
                    <a:pt x="1" y="38"/>
                  </a:lnTo>
                  <a:lnTo>
                    <a:pt x="326" y="1263"/>
                  </a:lnTo>
                  <a:lnTo>
                    <a:pt x="426" y="1238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73">
              <a:extLst>
                <a:ext uri="{FF2B5EF4-FFF2-40B4-BE49-F238E27FC236}">
                  <a16:creationId xmlns:a16="http://schemas.microsoft.com/office/drawing/2014/main" id="{AD94F225-7C97-76FF-45B6-D50977DE2EC8}"/>
                </a:ext>
              </a:extLst>
            </p:cNvPr>
            <p:cNvSpPr/>
            <p:nvPr/>
          </p:nvSpPr>
          <p:spPr>
            <a:xfrm>
              <a:off x="9144000" y="3393636"/>
              <a:ext cx="1373652" cy="461555"/>
            </a:xfrm>
            <a:custGeom>
              <a:avLst/>
              <a:gdLst/>
              <a:ahLst/>
              <a:cxnLst/>
              <a:rect l="l" t="t" r="r" b="b"/>
              <a:pathLst>
                <a:path w="20458" h="6874" extrusionOk="0">
                  <a:moveTo>
                    <a:pt x="19582" y="1"/>
                  </a:moveTo>
                  <a:lnTo>
                    <a:pt x="19582" y="5837"/>
                  </a:lnTo>
                  <a:cubicBezTo>
                    <a:pt x="19582" y="6074"/>
                    <a:pt x="19382" y="6274"/>
                    <a:pt x="19145" y="6274"/>
                  </a:cubicBezTo>
                  <a:lnTo>
                    <a:pt x="0" y="6274"/>
                  </a:lnTo>
                  <a:lnTo>
                    <a:pt x="0" y="6436"/>
                  </a:lnTo>
                  <a:cubicBezTo>
                    <a:pt x="0" y="6674"/>
                    <a:pt x="187" y="6874"/>
                    <a:pt x="425" y="6874"/>
                  </a:cubicBezTo>
                  <a:lnTo>
                    <a:pt x="20020" y="6874"/>
                  </a:lnTo>
                  <a:cubicBezTo>
                    <a:pt x="20257" y="6874"/>
                    <a:pt x="20457" y="6674"/>
                    <a:pt x="20457" y="6436"/>
                  </a:cubicBezTo>
                  <a:lnTo>
                    <a:pt x="20457" y="438"/>
                  </a:lnTo>
                  <a:cubicBezTo>
                    <a:pt x="20457" y="201"/>
                    <a:pt x="20257" y="1"/>
                    <a:pt x="20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73">
            <a:extLst>
              <a:ext uri="{FF2B5EF4-FFF2-40B4-BE49-F238E27FC236}">
                <a16:creationId xmlns:a16="http://schemas.microsoft.com/office/drawing/2014/main" id="{F65EAF00-22FD-F4AB-9A24-A50E3CECCD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821" y="673680"/>
            <a:ext cx="42132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grpSp>
        <p:nvGrpSpPr>
          <p:cNvPr id="2513" name="Google Shape;2513;p73">
            <a:extLst>
              <a:ext uri="{FF2B5EF4-FFF2-40B4-BE49-F238E27FC236}">
                <a16:creationId xmlns:a16="http://schemas.microsoft.com/office/drawing/2014/main" id="{0CF065A5-F27F-A60C-6011-875A3DF6066C}"/>
              </a:ext>
            </a:extLst>
          </p:cNvPr>
          <p:cNvGrpSpPr/>
          <p:nvPr/>
        </p:nvGrpSpPr>
        <p:grpSpPr>
          <a:xfrm>
            <a:off x="3762711" y="374819"/>
            <a:ext cx="870083" cy="870083"/>
            <a:chOff x="2429425" y="1984725"/>
            <a:chExt cx="239600" cy="239600"/>
          </a:xfrm>
        </p:grpSpPr>
        <p:sp>
          <p:nvSpPr>
            <p:cNvPr id="2514" name="Google Shape;2514;p73">
              <a:extLst>
                <a:ext uri="{FF2B5EF4-FFF2-40B4-BE49-F238E27FC236}">
                  <a16:creationId xmlns:a16="http://schemas.microsoft.com/office/drawing/2014/main" id="{8E93C536-39F3-A99C-4F56-E260E41B32F6}"/>
                </a:ext>
              </a:extLst>
            </p:cNvPr>
            <p:cNvSpPr/>
            <p:nvPr/>
          </p:nvSpPr>
          <p:spPr>
            <a:xfrm>
              <a:off x="2429425" y="1984725"/>
              <a:ext cx="239600" cy="239600"/>
            </a:xfrm>
            <a:custGeom>
              <a:avLst/>
              <a:gdLst/>
              <a:ahLst/>
              <a:cxnLst/>
              <a:rect l="l" t="t" r="r" b="b"/>
              <a:pathLst>
                <a:path w="9584" h="9584" extrusionOk="0">
                  <a:moveTo>
                    <a:pt x="3771" y="0"/>
                  </a:moveTo>
                  <a:lnTo>
                    <a:pt x="3679" y="2606"/>
                  </a:lnTo>
                  <a:lnTo>
                    <a:pt x="1519" y="1152"/>
                  </a:lnTo>
                  <a:lnTo>
                    <a:pt x="2736" y="3457"/>
                  </a:lnTo>
                  <a:lnTo>
                    <a:pt x="131" y="3273"/>
                  </a:lnTo>
                  <a:lnTo>
                    <a:pt x="2344" y="4661"/>
                  </a:lnTo>
                  <a:lnTo>
                    <a:pt x="0" y="5813"/>
                  </a:lnTo>
                  <a:lnTo>
                    <a:pt x="2606" y="5905"/>
                  </a:lnTo>
                  <a:lnTo>
                    <a:pt x="1152" y="8065"/>
                  </a:lnTo>
                  <a:lnTo>
                    <a:pt x="1152" y="8065"/>
                  </a:lnTo>
                  <a:lnTo>
                    <a:pt x="3457" y="6847"/>
                  </a:lnTo>
                  <a:lnTo>
                    <a:pt x="3273" y="9453"/>
                  </a:lnTo>
                  <a:lnTo>
                    <a:pt x="4661" y="7240"/>
                  </a:lnTo>
                  <a:lnTo>
                    <a:pt x="5813" y="9584"/>
                  </a:lnTo>
                  <a:lnTo>
                    <a:pt x="5905" y="6978"/>
                  </a:lnTo>
                  <a:lnTo>
                    <a:pt x="8065" y="8432"/>
                  </a:lnTo>
                  <a:lnTo>
                    <a:pt x="6847" y="6127"/>
                  </a:lnTo>
                  <a:lnTo>
                    <a:pt x="9453" y="6311"/>
                  </a:lnTo>
                  <a:lnTo>
                    <a:pt x="7240" y="4923"/>
                  </a:lnTo>
                  <a:lnTo>
                    <a:pt x="9584" y="3771"/>
                  </a:lnTo>
                  <a:lnTo>
                    <a:pt x="6978" y="3679"/>
                  </a:lnTo>
                  <a:lnTo>
                    <a:pt x="8432" y="1519"/>
                  </a:lnTo>
                  <a:lnTo>
                    <a:pt x="6127" y="2737"/>
                  </a:lnTo>
                  <a:lnTo>
                    <a:pt x="6127" y="2737"/>
                  </a:lnTo>
                  <a:lnTo>
                    <a:pt x="6311" y="131"/>
                  </a:lnTo>
                  <a:lnTo>
                    <a:pt x="4923" y="23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73">
              <a:extLst>
                <a:ext uri="{FF2B5EF4-FFF2-40B4-BE49-F238E27FC236}">
                  <a16:creationId xmlns:a16="http://schemas.microsoft.com/office/drawing/2014/main" id="{14E42C5C-9D7F-C57B-AB5E-FCDB6F1258F5}"/>
                </a:ext>
              </a:extLst>
            </p:cNvPr>
            <p:cNvSpPr/>
            <p:nvPr/>
          </p:nvSpPr>
          <p:spPr>
            <a:xfrm>
              <a:off x="2543993" y="2064079"/>
              <a:ext cx="17050" cy="80875"/>
            </a:xfrm>
            <a:custGeom>
              <a:avLst/>
              <a:gdLst/>
              <a:ahLst/>
              <a:cxnLst/>
              <a:rect l="l" t="t" r="r" b="b"/>
              <a:pathLst>
                <a:path w="682" h="3235" extrusionOk="0">
                  <a:moveTo>
                    <a:pt x="66" y="1"/>
                  </a:moveTo>
                  <a:lnTo>
                    <a:pt x="131" y="2266"/>
                  </a:lnTo>
                  <a:lnTo>
                    <a:pt x="459" y="2266"/>
                  </a:lnTo>
                  <a:lnTo>
                    <a:pt x="524" y="1"/>
                  </a:lnTo>
                  <a:close/>
                  <a:moveTo>
                    <a:pt x="288" y="2645"/>
                  </a:moveTo>
                  <a:cubicBezTo>
                    <a:pt x="131" y="2645"/>
                    <a:pt x="0" y="2789"/>
                    <a:pt x="13" y="2946"/>
                  </a:cubicBezTo>
                  <a:cubicBezTo>
                    <a:pt x="0" y="3103"/>
                    <a:pt x="131" y="3234"/>
                    <a:pt x="288" y="3234"/>
                  </a:cubicBezTo>
                  <a:cubicBezTo>
                    <a:pt x="681" y="3234"/>
                    <a:pt x="681" y="2645"/>
                    <a:pt x="288" y="26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6" name="Google Shape;2516;p73">
            <a:extLst>
              <a:ext uri="{FF2B5EF4-FFF2-40B4-BE49-F238E27FC236}">
                <a16:creationId xmlns:a16="http://schemas.microsoft.com/office/drawing/2014/main" id="{F2B86A8E-5A00-B02F-A483-963F26346099}"/>
              </a:ext>
            </a:extLst>
          </p:cNvPr>
          <p:cNvGrpSpPr/>
          <p:nvPr/>
        </p:nvGrpSpPr>
        <p:grpSpPr>
          <a:xfrm>
            <a:off x="4581016" y="1038018"/>
            <a:ext cx="3076462" cy="2931190"/>
            <a:chOff x="4336022" y="1343163"/>
            <a:chExt cx="2804177" cy="2520153"/>
          </a:xfrm>
        </p:grpSpPr>
        <p:sp>
          <p:nvSpPr>
            <p:cNvPr id="2517" name="Google Shape;2517;p73">
              <a:extLst>
                <a:ext uri="{FF2B5EF4-FFF2-40B4-BE49-F238E27FC236}">
                  <a16:creationId xmlns:a16="http://schemas.microsoft.com/office/drawing/2014/main" id="{3C1E39AB-C5A5-BC69-A225-137F07CE0C55}"/>
                </a:ext>
              </a:extLst>
            </p:cNvPr>
            <p:cNvSpPr/>
            <p:nvPr/>
          </p:nvSpPr>
          <p:spPr>
            <a:xfrm>
              <a:off x="6230585" y="2612404"/>
              <a:ext cx="26858" cy="1008652"/>
            </a:xfrm>
            <a:custGeom>
              <a:avLst/>
              <a:gdLst/>
              <a:ahLst/>
              <a:cxnLst/>
              <a:rect l="l" t="t" r="r" b="b"/>
              <a:pathLst>
                <a:path w="400" h="15022" extrusionOk="0">
                  <a:moveTo>
                    <a:pt x="0" y="1"/>
                  </a:moveTo>
                  <a:lnTo>
                    <a:pt x="0" y="15022"/>
                  </a:lnTo>
                  <a:lnTo>
                    <a:pt x="400" y="15022"/>
                  </a:lnTo>
                  <a:lnTo>
                    <a:pt x="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73">
              <a:extLst>
                <a:ext uri="{FF2B5EF4-FFF2-40B4-BE49-F238E27FC236}">
                  <a16:creationId xmlns:a16="http://schemas.microsoft.com/office/drawing/2014/main" id="{1EEC82C7-8EF9-2743-4A4F-0306B0BEC709}"/>
                </a:ext>
              </a:extLst>
            </p:cNvPr>
            <p:cNvSpPr/>
            <p:nvPr/>
          </p:nvSpPr>
          <p:spPr>
            <a:xfrm>
              <a:off x="5948643" y="3589969"/>
              <a:ext cx="582349" cy="221579"/>
            </a:xfrm>
            <a:custGeom>
              <a:avLst/>
              <a:gdLst/>
              <a:ahLst/>
              <a:cxnLst/>
              <a:rect l="l" t="t" r="r" b="b"/>
              <a:pathLst>
                <a:path w="8673" h="3300" extrusionOk="0">
                  <a:moveTo>
                    <a:pt x="4399" y="0"/>
                  </a:moveTo>
                  <a:lnTo>
                    <a:pt x="0" y="2962"/>
                  </a:lnTo>
                  <a:lnTo>
                    <a:pt x="225" y="3299"/>
                  </a:lnTo>
                  <a:lnTo>
                    <a:pt x="4399" y="488"/>
                  </a:lnTo>
                  <a:lnTo>
                    <a:pt x="8448" y="3287"/>
                  </a:lnTo>
                  <a:lnTo>
                    <a:pt x="8673" y="2962"/>
                  </a:lnTo>
                  <a:lnTo>
                    <a:pt x="4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73">
              <a:extLst>
                <a:ext uri="{FF2B5EF4-FFF2-40B4-BE49-F238E27FC236}">
                  <a16:creationId xmlns:a16="http://schemas.microsoft.com/office/drawing/2014/main" id="{D8B7E444-E413-0695-D85D-81B0C32439AB}"/>
                </a:ext>
              </a:extLst>
            </p:cNvPr>
            <p:cNvSpPr/>
            <p:nvPr/>
          </p:nvSpPr>
          <p:spPr>
            <a:xfrm>
              <a:off x="5893249" y="3740978"/>
              <a:ext cx="121734" cy="121734"/>
            </a:xfrm>
            <a:custGeom>
              <a:avLst/>
              <a:gdLst/>
              <a:ahLst/>
              <a:cxnLst/>
              <a:rect l="l" t="t" r="r" b="b"/>
              <a:pathLst>
                <a:path w="1813" h="1813" extrusionOk="0">
                  <a:moveTo>
                    <a:pt x="913" y="1"/>
                  </a:moveTo>
                  <a:cubicBezTo>
                    <a:pt x="400" y="1"/>
                    <a:pt x="0" y="400"/>
                    <a:pt x="0" y="900"/>
                  </a:cubicBezTo>
                  <a:cubicBezTo>
                    <a:pt x="0" y="1400"/>
                    <a:pt x="400" y="1813"/>
                    <a:pt x="913" y="1813"/>
                  </a:cubicBezTo>
                  <a:cubicBezTo>
                    <a:pt x="1412" y="1813"/>
                    <a:pt x="1812" y="1400"/>
                    <a:pt x="1812" y="900"/>
                  </a:cubicBezTo>
                  <a:cubicBezTo>
                    <a:pt x="1812" y="400"/>
                    <a:pt x="1412" y="1"/>
                    <a:pt x="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73">
              <a:extLst>
                <a:ext uri="{FF2B5EF4-FFF2-40B4-BE49-F238E27FC236}">
                  <a16:creationId xmlns:a16="http://schemas.microsoft.com/office/drawing/2014/main" id="{96FB9975-5BE1-9CA1-E93A-F0C7354D5A4C}"/>
                </a:ext>
              </a:extLst>
            </p:cNvPr>
            <p:cNvSpPr/>
            <p:nvPr/>
          </p:nvSpPr>
          <p:spPr>
            <a:xfrm>
              <a:off x="6441152" y="3740978"/>
              <a:ext cx="143556" cy="122338"/>
            </a:xfrm>
            <a:custGeom>
              <a:avLst/>
              <a:gdLst/>
              <a:ahLst/>
              <a:cxnLst/>
              <a:rect l="l" t="t" r="r" b="b"/>
              <a:pathLst>
                <a:path w="2138" h="1822" extrusionOk="0">
                  <a:moveTo>
                    <a:pt x="1225" y="1"/>
                  </a:moveTo>
                  <a:cubicBezTo>
                    <a:pt x="413" y="1"/>
                    <a:pt x="1" y="975"/>
                    <a:pt x="576" y="1550"/>
                  </a:cubicBezTo>
                  <a:cubicBezTo>
                    <a:pt x="763" y="1737"/>
                    <a:pt x="992" y="1821"/>
                    <a:pt x="1216" y="1821"/>
                  </a:cubicBezTo>
                  <a:cubicBezTo>
                    <a:pt x="1682" y="1821"/>
                    <a:pt x="2125" y="1461"/>
                    <a:pt x="2125" y="913"/>
                  </a:cubicBezTo>
                  <a:cubicBezTo>
                    <a:pt x="2138" y="413"/>
                    <a:pt x="1725" y="1"/>
                    <a:pt x="1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73">
              <a:extLst>
                <a:ext uri="{FF2B5EF4-FFF2-40B4-BE49-F238E27FC236}">
                  <a16:creationId xmlns:a16="http://schemas.microsoft.com/office/drawing/2014/main" id="{1161930F-E007-066E-1EEC-FD2023606599}"/>
                </a:ext>
              </a:extLst>
            </p:cNvPr>
            <p:cNvSpPr/>
            <p:nvPr/>
          </p:nvSpPr>
          <p:spPr>
            <a:xfrm>
              <a:off x="5333595" y="1495582"/>
              <a:ext cx="1806603" cy="1518484"/>
            </a:xfrm>
            <a:custGeom>
              <a:avLst/>
              <a:gdLst/>
              <a:ahLst/>
              <a:cxnLst/>
              <a:rect l="l" t="t" r="r" b="b"/>
              <a:pathLst>
                <a:path w="26906" h="22615" extrusionOk="0">
                  <a:moveTo>
                    <a:pt x="21550" y="1"/>
                  </a:moveTo>
                  <a:cubicBezTo>
                    <a:pt x="19605" y="1"/>
                    <a:pt x="18215" y="2054"/>
                    <a:pt x="17221" y="3275"/>
                  </a:cubicBezTo>
                  <a:cubicBezTo>
                    <a:pt x="15796" y="5024"/>
                    <a:pt x="15046" y="7174"/>
                    <a:pt x="13646" y="8948"/>
                  </a:cubicBezTo>
                  <a:cubicBezTo>
                    <a:pt x="12634" y="10223"/>
                    <a:pt x="11347" y="11248"/>
                    <a:pt x="9885" y="11947"/>
                  </a:cubicBezTo>
                  <a:cubicBezTo>
                    <a:pt x="7536" y="13097"/>
                    <a:pt x="0" y="15072"/>
                    <a:pt x="2949" y="19158"/>
                  </a:cubicBezTo>
                  <a:cubicBezTo>
                    <a:pt x="2962" y="19183"/>
                    <a:pt x="2987" y="19208"/>
                    <a:pt x="2999" y="19233"/>
                  </a:cubicBezTo>
                  <a:cubicBezTo>
                    <a:pt x="3249" y="19533"/>
                    <a:pt x="3537" y="19820"/>
                    <a:pt x="3837" y="20070"/>
                  </a:cubicBezTo>
                  <a:cubicBezTo>
                    <a:pt x="5992" y="21939"/>
                    <a:pt x="8807" y="22615"/>
                    <a:pt x="11613" y="22615"/>
                  </a:cubicBezTo>
                  <a:cubicBezTo>
                    <a:pt x="12239" y="22615"/>
                    <a:pt x="12866" y="22581"/>
                    <a:pt x="13484" y="22520"/>
                  </a:cubicBezTo>
                  <a:cubicBezTo>
                    <a:pt x="18620" y="21995"/>
                    <a:pt x="26880" y="19258"/>
                    <a:pt x="26905" y="8286"/>
                  </a:cubicBezTo>
                  <a:cubicBezTo>
                    <a:pt x="26905" y="3687"/>
                    <a:pt x="25256" y="1425"/>
                    <a:pt x="22907" y="325"/>
                  </a:cubicBezTo>
                  <a:cubicBezTo>
                    <a:pt x="22427" y="99"/>
                    <a:pt x="21975" y="1"/>
                    <a:pt x="215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73">
              <a:extLst>
                <a:ext uri="{FF2B5EF4-FFF2-40B4-BE49-F238E27FC236}">
                  <a16:creationId xmlns:a16="http://schemas.microsoft.com/office/drawing/2014/main" id="{0995806D-866F-E1F4-52F4-8EBEB26BD28F}"/>
                </a:ext>
              </a:extLst>
            </p:cNvPr>
            <p:cNvSpPr/>
            <p:nvPr/>
          </p:nvSpPr>
          <p:spPr>
            <a:xfrm>
              <a:off x="5273165" y="1472954"/>
              <a:ext cx="1766316" cy="1398899"/>
            </a:xfrm>
            <a:custGeom>
              <a:avLst/>
              <a:gdLst/>
              <a:ahLst/>
              <a:cxnLst/>
              <a:rect l="l" t="t" r="r" b="b"/>
              <a:pathLst>
                <a:path w="26306" h="20834" extrusionOk="0">
                  <a:moveTo>
                    <a:pt x="21460" y="0"/>
                  </a:moveTo>
                  <a:cubicBezTo>
                    <a:pt x="21067" y="0"/>
                    <a:pt x="20664" y="56"/>
                    <a:pt x="20257" y="175"/>
                  </a:cubicBezTo>
                  <a:cubicBezTo>
                    <a:pt x="18820" y="600"/>
                    <a:pt x="17633" y="1625"/>
                    <a:pt x="16671" y="2774"/>
                  </a:cubicBezTo>
                  <a:cubicBezTo>
                    <a:pt x="15721" y="3924"/>
                    <a:pt x="14959" y="5224"/>
                    <a:pt x="14059" y="6423"/>
                  </a:cubicBezTo>
                  <a:cubicBezTo>
                    <a:pt x="12559" y="8448"/>
                    <a:pt x="10947" y="9860"/>
                    <a:pt x="8723" y="10947"/>
                  </a:cubicBezTo>
                  <a:cubicBezTo>
                    <a:pt x="6249" y="12147"/>
                    <a:pt x="0" y="13959"/>
                    <a:pt x="2725" y="17770"/>
                  </a:cubicBezTo>
                  <a:cubicBezTo>
                    <a:pt x="2812" y="17895"/>
                    <a:pt x="2912" y="18020"/>
                    <a:pt x="3024" y="18158"/>
                  </a:cubicBezTo>
                  <a:cubicBezTo>
                    <a:pt x="3874" y="19158"/>
                    <a:pt x="5136" y="19707"/>
                    <a:pt x="6399" y="20082"/>
                  </a:cubicBezTo>
                  <a:cubicBezTo>
                    <a:pt x="6786" y="20207"/>
                    <a:pt x="7186" y="20307"/>
                    <a:pt x="7586" y="20395"/>
                  </a:cubicBezTo>
                  <a:cubicBezTo>
                    <a:pt x="8899" y="20689"/>
                    <a:pt x="10237" y="20834"/>
                    <a:pt x="11574" y="20834"/>
                  </a:cubicBezTo>
                  <a:cubicBezTo>
                    <a:pt x="13137" y="20834"/>
                    <a:pt x="14699" y="20635"/>
                    <a:pt x="16221" y="20245"/>
                  </a:cubicBezTo>
                  <a:cubicBezTo>
                    <a:pt x="18595" y="19632"/>
                    <a:pt x="20270" y="18570"/>
                    <a:pt x="21995" y="16871"/>
                  </a:cubicBezTo>
                  <a:cubicBezTo>
                    <a:pt x="25369" y="13547"/>
                    <a:pt x="26306" y="8773"/>
                    <a:pt x="25843" y="4199"/>
                  </a:cubicBezTo>
                  <a:cubicBezTo>
                    <a:pt x="25609" y="1837"/>
                    <a:pt x="23708" y="0"/>
                    <a:pt x="214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73">
              <a:extLst>
                <a:ext uri="{FF2B5EF4-FFF2-40B4-BE49-F238E27FC236}">
                  <a16:creationId xmlns:a16="http://schemas.microsoft.com/office/drawing/2014/main" id="{21B49790-6B4E-09BE-7182-78BC6DC3C255}"/>
                </a:ext>
              </a:extLst>
            </p:cNvPr>
            <p:cNvSpPr/>
            <p:nvPr/>
          </p:nvSpPr>
          <p:spPr>
            <a:xfrm>
              <a:off x="4336022" y="2857819"/>
              <a:ext cx="452222" cy="243132"/>
            </a:xfrm>
            <a:custGeom>
              <a:avLst/>
              <a:gdLst/>
              <a:ahLst/>
              <a:cxnLst/>
              <a:rect l="l" t="t" r="r" b="b"/>
              <a:pathLst>
                <a:path w="6735" h="3621" extrusionOk="0">
                  <a:moveTo>
                    <a:pt x="3898" y="3218"/>
                  </a:moveTo>
                  <a:cubicBezTo>
                    <a:pt x="3898" y="3218"/>
                    <a:pt x="3898" y="3219"/>
                    <a:pt x="3897" y="3219"/>
                  </a:cubicBezTo>
                  <a:cubicBezTo>
                    <a:pt x="3898" y="3219"/>
                    <a:pt x="3898" y="3218"/>
                    <a:pt x="3898" y="3218"/>
                  </a:cubicBezTo>
                  <a:close/>
                  <a:moveTo>
                    <a:pt x="653" y="0"/>
                  </a:moveTo>
                  <a:cubicBezTo>
                    <a:pt x="19" y="0"/>
                    <a:pt x="0" y="649"/>
                    <a:pt x="523" y="1194"/>
                  </a:cubicBezTo>
                  <a:cubicBezTo>
                    <a:pt x="873" y="1557"/>
                    <a:pt x="1473" y="1844"/>
                    <a:pt x="1748" y="1969"/>
                  </a:cubicBezTo>
                  <a:cubicBezTo>
                    <a:pt x="2545" y="2331"/>
                    <a:pt x="3413" y="2507"/>
                    <a:pt x="4294" y="2507"/>
                  </a:cubicBezTo>
                  <a:cubicBezTo>
                    <a:pt x="4324" y="2507"/>
                    <a:pt x="4354" y="2507"/>
                    <a:pt x="4385" y="2506"/>
                  </a:cubicBezTo>
                  <a:lnTo>
                    <a:pt x="4385" y="2506"/>
                  </a:lnTo>
                  <a:cubicBezTo>
                    <a:pt x="4247" y="2756"/>
                    <a:pt x="4073" y="2993"/>
                    <a:pt x="3898" y="3218"/>
                  </a:cubicBezTo>
                  <a:lnTo>
                    <a:pt x="3898" y="3218"/>
                  </a:lnTo>
                  <a:cubicBezTo>
                    <a:pt x="3898" y="3218"/>
                    <a:pt x="3899" y="3218"/>
                    <a:pt x="3899" y="3218"/>
                  </a:cubicBezTo>
                  <a:cubicBezTo>
                    <a:pt x="3935" y="3218"/>
                    <a:pt x="4387" y="3621"/>
                    <a:pt x="4542" y="3621"/>
                  </a:cubicBezTo>
                  <a:cubicBezTo>
                    <a:pt x="4548" y="3621"/>
                    <a:pt x="4554" y="3620"/>
                    <a:pt x="4560" y="3619"/>
                  </a:cubicBezTo>
                  <a:cubicBezTo>
                    <a:pt x="4660" y="3581"/>
                    <a:pt x="4760" y="3506"/>
                    <a:pt x="4835" y="3419"/>
                  </a:cubicBezTo>
                  <a:lnTo>
                    <a:pt x="6734" y="1544"/>
                  </a:lnTo>
                  <a:cubicBezTo>
                    <a:pt x="6703" y="1532"/>
                    <a:pt x="6668" y="1526"/>
                    <a:pt x="6633" y="1526"/>
                  </a:cubicBezTo>
                  <a:cubicBezTo>
                    <a:pt x="6469" y="1526"/>
                    <a:pt x="6266" y="1634"/>
                    <a:pt x="6080" y="1634"/>
                  </a:cubicBezTo>
                  <a:cubicBezTo>
                    <a:pt x="6065" y="1634"/>
                    <a:pt x="6049" y="1633"/>
                    <a:pt x="6034" y="1632"/>
                  </a:cubicBezTo>
                  <a:cubicBezTo>
                    <a:pt x="5772" y="1582"/>
                    <a:pt x="5509" y="1507"/>
                    <a:pt x="5272" y="1394"/>
                  </a:cubicBezTo>
                  <a:cubicBezTo>
                    <a:pt x="4822" y="1194"/>
                    <a:pt x="4385" y="894"/>
                    <a:pt x="3910" y="782"/>
                  </a:cubicBezTo>
                  <a:lnTo>
                    <a:pt x="973" y="45"/>
                  </a:lnTo>
                  <a:cubicBezTo>
                    <a:pt x="853" y="14"/>
                    <a:pt x="747" y="0"/>
                    <a:pt x="6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73">
              <a:extLst>
                <a:ext uri="{FF2B5EF4-FFF2-40B4-BE49-F238E27FC236}">
                  <a16:creationId xmlns:a16="http://schemas.microsoft.com/office/drawing/2014/main" id="{09DC69A8-B372-D76A-56E5-CFD9A17CBCC2}"/>
                </a:ext>
              </a:extLst>
            </p:cNvPr>
            <p:cNvSpPr/>
            <p:nvPr/>
          </p:nvSpPr>
          <p:spPr>
            <a:xfrm>
              <a:off x="4707602" y="3620452"/>
              <a:ext cx="407033" cy="200361"/>
            </a:xfrm>
            <a:custGeom>
              <a:avLst/>
              <a:gdLst/>
              <a:ahLst/>
              <a:cxnLst/>
              <a:rect l="l" t="t" r="r" b="b"/>
              <a:pathLst>
                <a:path w="6062" h="2984" extrusionOk="0">
                  <a:moveTo>
                    <a:pt x="5440" y="0"/>
                  </a:moveTo>
                  <a:cubicBezTo>
                    <a:pt x="5237" y="0"/>
                    <a:pt x="5020" y="56"/>
                    <a:pt x="4849" y="109"/>
                  </a:cubicBezTo>
                  <a:cubicBezTo>
                    <a:pt x="3999" y="358"/>
                    <a:pt x="3350" y="771"/>
                    <a:pt x="2612" y="1258"/>
                  </a:cubicBezTo>
                  <a:cubicBezTo>
                    <a:pt x="2050" y="1621"/>
                    <a:pt x="1375" y="1783"/>
                    <a:pt x="713" y="1871"/>
                  </a:cubicBezTo>
                  <a:cubicBezTo>
                    <a:pt x="550" y="1871"/>
                    <a:pt x="388" y="1921"/>
                    <a:pt x="238" y="1996"/>
                  </a:cubicBezTo>
                  <a:cubicBezTo>
                    <a:pt x="88" y="2058"/>
                    <a:pt x="0" y="2208"/>
                    <a:pt x="0" y="2370"/>
                  </a:cubicBezTo>
                  <a:lnTo>
                    <a:pt x="0" y="2395"/>
                  </a:lnTo>
                  <a:cubicBezTo>
                    <a:pt x="38" y="2545"/>
                    <a:pt x="150" y="2670"/>
                    <a:pt x="300" y="2733"/>
                  </a:cubicBezTo>
                  <a:cubicBezTo>
                    <a:pt x="663" y="2918"/>
                    <a:pt x="1150" y="2984"/>
                    <a:pt x="1614" y="2984"/>
                  </a:cubicBezTo>
                  <a:cubicBezTo>
                    <a:pt x="1870" y="2984"/>
                    <a:pt x="2120" y="2964"/>
                    <a:pt x="2337" y="2933"/>
                  </a:cubicBezTo>
                  <a:cubicBezTo>
                    <a:pt x="2737" y="2858"/>
                    <a:pt x="3137" y="2758"/>
                    <a:pt x="3512" y="2608"/>
                  </a:cubicBezTo>
                  <a:cubicBezTo>
                    <a:pt x="3849" y="2470"/>
                    <a:pt x="4237" y="2370"/>
                    <a:pt x="4512" y="2120"/>
                  </a:cubicBezTo>
                  <a:lnTo>
                    <a:pt x="4512" y="2120"/>
                  </a:lnTo>
                  <a:cubicBezTo>
                    <a:pt x="4537" y="2395"/>
                    <a:pt x="4524" y="2670"/>
                    <a:pt x="4487" y="2945"/>
                  </a:cubicBezTo>
                  <a:cubicBezTo>
                    <a:pt x="4762" y="2908"/>
                    <a:pt x="5049" y="2895"/>
                    <a:pt x="5324" y="2883"/>
                  </a:cubicBezTo>
                  <a:cubicBezTo>
                    <a:pt x="5324" y="2870"/>
                    <a:pt x="5337" y="2858"/>
                    <a:pt x="5349" y="2833"/>
                  </a:cubicBezTo>
                  <a:cubicBezTo>
                    <a:pt x="5462" y="2545"/>
                    <a:pt x="5537" y="2233"/>
                    <a:pt x="5624" y="1933"/>
                  </a:cubicBezTo>
                  <a:cubicBezTo>
                    <a:pt x="5724" y="1596"/>
                    <a:pt x="5824" y="1246"/>
                    <a:pt x="5899" y="896"/>
                  </a:cubicBezTo>
                  <a:cubicBezTo>
                    <a:pt x="5936" y="746"/>
                    <a:pt x="6061" y="446"/>
                    <a:pt x="5986" y="296"/>
                  </a:cubicBezTo>
                  <a:cubicBezTo>
                    <a:pt x="5880" y="71"/>
                    <a:pt x="5669" y="0"/>
                    <a:pt x="5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73">
              <a:extLst>
                <a:ext uri="{FF2B5EF4-FFF2-40B4-BE49-F238E27FC236}">
                  <a16:creationId xmlns:a16="http://schemas.microsoft.com/office/drawing/2014/main" id="{AF8C6457-C46B-D5DB-A784-36B2F815A612}"/>
                </a:ext>
              </a:extLst>
            </p:cNvPr>
            <p:cNvSpPr/>
            <p:nvPr/>
          </p:nvSpPr>
          <p:spPr>
            <a:xfrm>
              <a:off x="4489448" y="1967745"/>
              <a:ext cx="1715958" cy="1021007"/>
            </a:xfrm>
            <a:custGeom>
              <a:avLst/>
              <a:gdLst/>
              <a:ahLst/>
              <a:cxnLst/>
              <a:rect l="l" t="t" r="r" b="b"/>
              <a:pathLst>
                <a:path w="25556" h="15206" extrusionOk="0">
                  <a:moveTo>
                    <a:pt x="14980" y="1"/>
                  </a:moveTo>
                  <a:cubicBezTo>
                    <a:pt x="14253" y="1"/>
                    <a:pt x="13535" y="133"/>
                    <a:pt x="12972" y="504"/>
                  </a:cubicBezTo>
                  <a:cubicBezTo>
                    <a:pt x="11872" y="1216"/>
                    <a:pt x="10997" y="2354"/>
                    <a:pt x="10210" y="3366"/>
                  </a:cubicBezTo>
                  <a:cubicBezTo>
                    <a:pt x="9248" y="4615"/>
                    <a:pt x="8336" y="5903"/>
                    <a:pt x="7473" y="7227"/>
                  </a:cubicBezTo>
                  <a:cubicBezTo>
                    <a:pt x="6486" y="8764"/>
                    <a:pt x="5561" y="10351"/>
                    <a:pt x="4512" y="11851"/>
                  </a:cubicBezTo>
                  <a:cubicBezTo>
                    <a:pt x="4074" y="12476"/>
                    <a:pt x="3624" y="13251"/>
                    <a:pt x="2962" y="13638"/>
                  </a:cubicBezTo>
                  <a:cubicBezTo>
                    <a:pt x="2577" y="13860"/>
                    <a:pt x="2195" y="13934"/>
                    <a:pt x="1807" y="13934"/>
                  </a:cubicBezTo>
                  <a:cubicBezTo>
                    <a:pt x="1365" y="13934"/>
                    <a:pt x="917" y="13837"/>
                    <a:pt x="450" y="13750"/>
                  </a:cubicBezTo>
                  <a:cubicBezTo>
                    <a:pt x="408" y="13736"/>
                    <a:pt x="364" y="13729"/>
                    <a:pt x="320" y="13729"/>
                  </a:cubicBezTo>
                  <a:cubicBezTo>
                    <a:pt x="248" y="13729"/>
                    <a:pt x="175" y="13749"/>
                    <a:pt x="113" y="13788"/>
                  </a:cubicBezTo>
                  <a:cubicBezTo>
                    <a:pt x="0" y="13900"/>
                    <a:pt x="38" y="14075"/>
                    <a:pt x="125" y="14200"/>
                  </a:cubicBezTo>
                  <a:cubicBezTo>
                    <a:pt x="313" y="14438"/>
                    <a:pt x="550" y="14625"/>
                    <a:pt x="825" y="14738"/>
                  </a:cubicBezTo>
                  <a:cubicBezTo>
                    <a:pt x="1497" y="15042"/>
                    <a:pt x="2222" y="15205"/>
                    <a:pt x="2948" y="15205"/>
                  </a:cubicBezTo>
                  <a:cubicBezTo>
                    <a:pt x="3086" y="15205"/>
                    <a:pt x="3224" y="15200"/>
                    <a:pt x="3362" y="15188"/>
                  </a:cubicBezTo>
                  <a:cubicBezTo>
                    <a:pt x="4249" y="15125"/>
                    <a:pt x="4862" y="14450"/>
                    <a:pt x="5499" y="13888"/>
                  </a:cubicBezTo>
                  <a:cubicBezTo>
                    <a:pt x="8036" y="11689"/>
                    <a:pt x="10698" y="9652"/>
                    <a:pt x="13497" y="7802"/>
                  </a:cubicBezTo>
                  <a:cubicBezTo>
                    <a:pt x="13749" y="7580"/>
                    <a:pt x="14067" y="7467"/>
                    <a:pt x="14390" y="7467"/>
                  </a:cubicBezTo>
                  <a:cubicBezTo>
                    <a:pt x="14613" y="7467"/>
                    <a:pt x="14838" y="7520"/>
                    <a:pt x="15046" y="7627"/>
                  </a:cubicBezTo>
                  <a:cubicBezTo>
                    <a:pt x="16098" y="7975"/>
                    <a:pt x="19526" y="8984"/>
                    <a:pt x="22070" y="8984"/>
                  </a:cubicBezTo>
                  <a:cubicBezTo>
                    <a:pt x="24092" y="8984"/>
                    <a:pt x="25556" y="8348"/>
                    <a:pt x="24831" y="6240"/>
                  </a:cubicBezTo>
                  <a:cubicBezTo>
                    <a:pt x="23957" y="3753"/>
                    <a:pt x="20795" y="1204"/>
                    <a:pt x="16958" y="267"/>
                  </a:cubicBezTo>
                  <a:cubicBezTo>
                    <a:pt x="16373" y="120"/>
                    <a:pt x="15672" y="1"/>
                    <a:pt x="149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73">
              <a:extLst>
                <a:ext uri="{FF2B5EF4-FFF2-40B4-BE49-F238E27FC236}">
                  <a16:creationId xmlns:a16="http://schemas.microsoft.com/office/drawing/2014/main" id="{09545409-D007-9F0F-8E72-DAEDFCBCD616}"/>
                </a:ext>
              </a:extLst>
            </p:cNvPr>
            <p:cNvSpPr/>
            <p:nvPr/>
          </p:nvSpPr>
          <p:spPr>
            <a:xfrm>
              <a:off x="4485218" y="1965530"/>
              <a:ext cx="1695076" cy="1027050"/>
            </a:xfrm>
            <a:custGeom>
              <a:avLst/>
              <a:gdLst/>
              <a:ahLst/>
              <a:cxnLst/>
              <a:rect l="l" t="t" r="r" b="b"/>
              <a:pathLst>
                <a:path w="25245" h="15296" extrusionOk="0">
                  <a:moveTo>
                    <a:pt x="15039" y="106"/>
                  </a:moveTo>
                  <a:cubicBezTo>
                    <a:pt x="15778" y="106"/>
                    <a:pt x="16497" y="240"/>
                    <a:pt x="16996" y="362"/>
                  </a:cubicBezTo>
                  <a:cubicBezTo>
                    <a:pt x="20645" y="1249"/>
                    <a:pt x="23932" y="3749"/>
                    <a:pt x="24819" y="6298"/>
                  </a:cubicBezTo>
                  <a:cubicBezTo>
                    <a:pt x="25119" y="7173"/>
                    <a:pt x="25057" y="7848"/>
                    <a:pt x="24619" y="8285"/>
                  </a:cubicBezTo>
                  <a:cubicBezTo>
                    <a:pt x="24117" y="8795"/>
                    <a:pt x="23192" y="8981"/>
                    <a:pt x="22110" y="8981"/>
                  </a:cubicBezTo>
                  <a:cubicBezTo>
                    <a:pt x="19266" y="8981"/>
                    <a:pt x="15332" y="7695"/>
                    <a:pt x="15097" y="7623"/>
                  </a:cubicBezTo>
                  <a:cubicBezTo>
                    <a:pt x="14847" y="7536"/>
                    <a:pt x="14612" y="7464"/>
                    <a:pt x="14374" y="7464"/>
                  </a:cubicBezTo>
                  <a:cubicBezTo>
                    <a:pt x="14303" y="7464"/>
                    <a:pt x="14232" y="7471"/>
                    <a:pt x="14160" y="7485"/>
                  </a:cubicBezTo>
                  <a:cubicBezTo>
                    <a:pt x="13922" y="7548"/>
                    <a:pt x="13710" y="7648"/>
                    <a:pt x="13510" y="7798"/>
                  </a:cubicBezTo>
                  <a:cubicBezTo>
                    <a:pt x="10723" y="9647"/>
                    <a:pt x="8049" y="11684"/>
                    <a:pt x="5512" y="13883"/>
                  </a:cubicBezTo>
                  <a:lnTo>
                    <a:pt x="5237" y="14133"/>
                  </a:lnTo>
                  <a:cubicBezTo>
                    <a:pt x="4700" y="14621"/>
                    <a:pt x="4150" y="15121"/>
                    <a:pt x="3412" y="15171"/>
                  </a:cubicBezTo>
                  <a:cubicBezTo>
                    <a:pt x="3275" y="15183"/>
                    <a:pt x="3137" y="15189"/>
                    <a:pt x="2999" y="15189"/>
                  </a:cubicBezTo>
                  <a:cubicBezTo>
                    <a:pt x="2277" y="15189"/>
                    <a:pt x="1564" y="15025"/>
                    <a:pt x="913" y="14721"/>
                  </a:cubicBezTo>
                  <a:cubicBezTo>
                    <a:pt x="638" y="14621"/>
                    <a:pt x="401" y="14433"/>
                    <a:pt x="226" y="14208"/>
                  </a:cubicBezTo>
                  <a:cubicBezTo>
                    <a:pt x="151" y="14096"/>
                    <a:pt x="113" y="13946"/>
                    <a:pt x="201" y="13858"/>
                  </a:cubicBezTo>
                  <a:cubicBezTo>
                    <a:pt x="238" y="13821"/>
                    <a:pt x="301" y="13808"/>
                    <a:pt x="351" y="13808"/>
                  </a:cubicBezTo>
                  <a:cubicBezTo>
                    <a:pt x="401" y="13821"/>
                    <a:pt x="438" y="13833"/>
                    <a:pt x="476" y="13846"/>
                  </a:cubicBezTo>
                  <a:lnTo>
                    <a:pt x="676" y="13883"/>
                  </a:lnTo>
                  <a:cubicBezTo>
                    <a:pt x="1078" y="13964"/>
                    <a:pt x="1467" y="14038"/>
                    <a:pt x="1852" y="14038"/>
                  </a:cubicBezTo>
                  <a:cubicBezTo>
                    <a:pt x="2246" y="14038"/>
                    <a:pt x="2634" y="13961"/>
                    <a:pt x="3025" y="13733"/>
                  </a:cubicBezTo>
                  <a:cubicBezTo>
                    <a:pt x="3587" y="13409"/>
                    <a:pt x="4000" y="12796"/>
                    <a:pt x="4375" y="12259"/>
                  </a:cubicBezTo>
                  <a:cubicBezTo>
                    <a:pt x="4437" y="12146"/>
                    <a:pt x="4512" y="12034"/>
                    <a:pt x="4587" y="11934"/>
                  </a:cubicBezTo>
                  <a:cubicBezTo>
                    <a:pt x="5287" y="10959"/>
                    <a:pt x="5937" y="9910"/>
                    <a:pt x="6562" y="8910"/>
                  </a:cubicBezTo>
                  <a:cubicBezTo>
                    <a:pt x="6887" y="8385"/>
                    <a:pt x="7224" y="7835"/>
                    <a:pt x="7574" y="7298"/>
                  </a:cubicBezTo>
                  <a:cubicBezTo>
                    <a:pt x="8424" y="5986"/>
                    <a:pt x="9336" y="4686"/>
                    <a:pt x="10298" y="3449"/>
                  </a:cubicBezTo>
                  <a:cubicBezTo>
                    <a:pt x="11035" y="2487"/>
                    <a:pt x="11948" y="1299"/>
                    <a:pt x="13047" y="600"/>
                  </a:cubicBezTo>
                  <a:cubicBezTo>
                    <a:pt x="13614" y="228"/>
                    <a:pt x="14336" y="106"/>
                    <a:pt x="15039" y="106"/>
                  </a:cubicBezTo>
                  <a:close/>
                  <a:moveTo>
                    <a:pt x="15030" y="1"/>
                  </a:moveTo>
                  <a:cubicBezTo>
                    <a:pt x="14317" y="1"/>
                    <a:pt x="13586" y="124"/>
                    <a:pt x="13010" y="500"/>
                  </a:cubicBezTo>
                  <a:cubicBezTo>
                    <a:pt x="11898" y="1224"/>
                    <a:pt x="10973" y="2412"/>
                    <a:pt x="10236" y="3374"/>
                  </a:cubicBezTo>
                  <a:cubicBezTo>
                    <a:pt x="9273" y="4623"/>
                    <a:pt x="8349" y="5923"/>
                    <a:pt x="7499" y="7235"/>
                  </a:cubicBezTo>
                  <a:cubicBezTo>
                    <a:pt x="7161" y="7773"/>
                    <a:pt x="6812" y="8322"/>
                    <a:pt x="6487" y="8847"/>
                  </a:cubicBezTo>
                  <a:cubicBezTo>
                    <a:pt x="5862" y="9860"/>
                    <a:pt x="5224" y="10897"/>
                    <a:pt x="4525" y="11871"/>
                  </a:cubicBezTo>
                  <a:lnTo>
                    <a:pt x="4300" y="12196"/>
                  </a:lnTo>
                  <a:cubicBezTo>
                    <a:pt x="3925" y="12746"/>
                    <a:pt x="3525" y="13321"/>
                    <a:pt x="2988" y="13634"/>
                  </a:cubicBezTo>
                  <a:cubicBezTo>
                    <a:pt x="2615" y="13855"/>
                    <a:pt x="2239" y="13929"/>
                    <a:pt x="1857" y="13929"/>
                  </a:cubicBezTo>
                  <a:cubicBezTo>
                    <a:pt x="1483" y="13929"/>
                    <a:pt x="1103" y="13858"/>
                    <a:pt x="713" y="13783"/>
                  </a:cubicBezTo>
                  <a:lnTo>
                    <a:pt x="513" y="13746"/>
                  </a:lnTo>
                  <a:cubicBezTo>
                    <a:pt x="469" y="13728"/>
                    <a:pt x="422" y="13720"/>
                    <a:pt x="374" y="13720"/>
                  </a:cubicBezTo>
                  <a:cubicBezTo>
                    <a:pt x="287" y="13720"/>
                    <a:pt x="198" y="13748"/>
                    <a:pt x="126" y="13796"/>
                  </a:cubicBezTo>
                  <a:cubicBezTo>
                    <a:pt x="1" y="13921"/>
                    <a:pt x="38" y="14108"/>
                    <a:pt x="138" y="14271"/>
                  </a:cubicBezTo>
                  <a:cubicBezTo>
                    <a:pt x="326" y="14521"/>
                    <a:pt x="576" y="14708"/>
                    <a:pt x="863" y="14821"/>
                  </a:cubicBezTo>
                  <a:cubicBezTo>
                    <a:pt x="1538" y="15133"/>
                    <a:pt x="2275" y="15296"/>
                    <a:pt x="3025" y="15296"/>
                  </a:cubicBezTo>
                  <a:cubicBezTo>
                    <a:pt x="3163" y="15296"/>
                    <a:pt x="3287" y="15283"/>
                    <a:pt x="3425" y="15283"/>
                  </a:cubicBezTo>
                  <a:cubicBezTo>
                    <a:pt x="4200" y="15221"/>
                    <a:pt x="4762" y="14708"/>
                    <a:pt x="5312" y="14221"/>
                  </a:cubicBezTo>
                  <a:lnTo>
                    <a:pt x="5587" y="13971"/>
                  </a:lnTo>
                  <a:cubicBezTo>
                    <a:pt x="8111" y="11772"/>
                    <a:pt x="10786" y="9735"/>
                    <a:pt x="13572" y="7885"/>
                  </a:cubicBezTo>
                  <a:cubicBezTo>
                    <a:pt x="13760" y="7748"/>
                    <a:pt x="13972" y="7648"/>
                    <a:pt x="14185" y="7585"/>
                  </a:cubicBezTo>
                  <a:cubicBezTo>
                    <a:pt x="14252" y="7571"/>
                    <a:pt x="14319" y="7564"/>
                    <a:pt x="14386" y="7564"/>
                  </a:cubicBezTo>
                  <a:cubicBezTo>
                    <a:pt x="14608" y="7564"/>
                    <a:pt x="14835" y="7633"/>
                    <a:pt x="15084" y="7710"/>
                  </a:cubicBezTo>
                  <a:cubicBezTo>
                    <a:pt x="15310" y="7791"/>
                    <a:pt x="19245" y="9076"/>
                    <a:pt x="22118" y="9076"/>
                  </a:cubicBezTo>
                  <a:cubicBezTo>
                    <a:pt x="23226" y="9076"/>
                    <a:pt x="24176" y="8885"/>
                    <a:pt x="24694" y="8360"/>
                  </a:cubicBezTo>
                  <a:cubicBezTo>
                    <a:pt x="25169" y="7885"/>
                    <a:pt x="25244" y="7185"/>
                    <a:pt x="24932" y="6273"/>
                  </a:cubicBezTo>
                  <a:cubicBezTo>
                    <a:pt x="24020" y="3649"/>
                    <a:pt x="20783" y="1174"/>
                    <a:pt x="17034" y="262"/>
                  </a:cubicBezTo>
                  <a:cubicBezTo>
                    <a:pt x="16525" y="140"/>
                    <a:pt x="15788" y="1"/>
                    <a:pt x="15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73">
              <a:extLst>
                <a:ext uri="{FF2B5EF4-FFF2-40B4-BE49-F238E27FC236}">
                  <a16:creationId xmlns:a16="http://schemas.microsoft.com/office/drawing/2014/main" id="{6B8ED7C0-519E-AFE3-5BD3-18C122D93DAC}"/>
                </a:ext>
              </a:extLst>
            </p:cNvPr>
            <p:cNvSpPr/>
            <p:nvPr/>
          </p:nvSpPr>
          <p:spPr>
            <a:xfrm>
              <a:off x="4869556" y="2337647"/>
              <a:ext cx="1233521" cy="1410246"/>
            </a:xfrm>
            <a:custGeom>
              <a:avLst/>
              <a:gdLst/>
              <a:ahLst/>
              <a:cxnLst/>
              <a:rect l="l" t="t" r="r" b="b"/>
              <a:pathLst>
                <a:path w="18371" h="21003" extrusionOk="0">
                  <a:moveTo>
                    <a:pt x="7767" y="1"/>
                  </a:moveTo>
                  <a:cubicBezTo>
                    <a:pt x="7302" y="1"/>
                    <a:pt x="6848" y="88"/>
                    <a:pt x="6424" y="306"/>
                  </a:cubicBezTo>
                  <a:cubicBezTo>
                    <a:pt x="5824" y="619"/>
                    <a:pt x="5361" y="1156"/>
                    <a:pt x="4999" y="1731"/>
                  </a:cubicBezTo>
                  <a:cubicBezTo>
                    <a:pt x="2675" y="5355"/>
                    <a:pt x="2500" y="10853"/>
                    <a:pt x="2087" y="15015"/>
                  </a:cubicBezTo>
                  <a:cubicBezTo>
                    <a:pt x="1987" y="15939"/>
                    <a:pt x="2012" y="17039"/>
                    <a:pt x="1800" y="18026"/>
                  </a:cubicBezTo>
                  <a:cubicBezTo>
                    <a:pt x="1612" y="18901"/>
                    <a:pt x="1250" y="19688"/>
                    <a:pt x="463" y="20201"/>
                  </a:cubicBezTo>
                  <a:cubicBezTo>
                    <a:pt x="325" y="20263"/>
                    <a:pt x="200" y="20363"/>
                    <a:pt x="100" y="20476"/>
                  </a:cubicBezTo>
                  <a:cubicBezTo>
                    <a:pt x="0" y="20601"/>
                    <a:pt x="0" y="20776"/>
                    <a:pt x="100" y="20901"/>
                  </a:cubicBezTo>
                  <a:cubicBezTo>
                    <a:pt x="177" y="20966"/>
                    <a:pt x="282" y="21003"/>
                    <a:pt x="382" y="21003"/>
                  </a:cubicBezTo>
                  <a:cubicBezTo>
                    <a:pt x="396" y="21003"/>
                    <a:pt x="411" y="21002"/>
                    <a:pt x="425" y="21001"/>
                  </a:cubicBezTo>
                  <a:cubicBezTo>
                    <a:pt x="436" y="21001"/>
                    <a:pt x="447" y="21001"/>
                    <a:pt x="459" y="21001"/>
                  </a:cubicBezTo>
                  <a:cubicBezTo>
                    <a:pt x="2043" y="21001"/>
                    <a:pt x="3367" y="20116"/>
                    <a:pt x="4087" y="18751"/>
                  </a:cubicBezTo>
                  <a:cubicBezTo>
                    <a:pt x="4649" y="17676"/>
                    <a:pt x="5186" y="16589"/>
                    <a:pt x="5686" y="15490"/>
                  </a:cubicBezTo>
                  <a:cubicBezTo>
                    <a:pt x="6699" y="13290"/>
                    <a:pt x="7573" y="11041"/>
                    <a:pt x="8323" y="8741"/>
                  </a:cubicBezTo>
                  <a:cubicBezTo>
                    <a:pt x="8573" y="7992"/>
                    <a:pt x="8686" y="6879"/>
                    <a:pt x="9123" y="6230"/>
                  </a:cubicBezTo>
                  <a:cubicBezTo>
                    <a:pt x="9321" y="5933"/>
                    <a:pt x="9614" y="5853"/>
                    <a:pt x="9935" y="5853"/>
                  </a:cubicBezTo>
                  <a:cubicBezTo>
                    <a:pt x="10263" y="5853"/>
                    <a:pt x="10620" y="5936"/>
                    <a:pt x="10935" y="5955"/>
                  </a:cubicBezTo>
                  <a:cubicBezTo>
                    <a:pt x="11321" y="5977"/>
                    <a:pt x="11705" y="5990"/>
                    <a:pt x="12084" y="5990"/>
                  </a:cubicBezTo>
                  <a:cubicBezTo>
                    <a:pt x="14256" y="5990"/>
                    <a:pt x="16303" y="5576"/>
                    <a:pt x="18133" y="4193"/>
                  </a:cubicBezTo>
                  <a:cubicBezTo>
                    <a:pt x="18246" y="4105"/>
                    <a:pt x="18371" y="3980"/>
                    <a:pt x="18346" y="3830"/>
                  </a:cubicBezTo>
                  <a:cubicBezTo>
                    <a:pt x="18308" y="3693"/>
                    <a:pt x="18171" y="3630"/>
                    <a:pt x="18046" y="3580"/>
                  </a:cubicBezTo>
                  <a:lnTo>
                    <a:pt x="10535" y="681"/>
                  </a:lnTo>
                  <a:cubicBezTo>
                    <a:pt x="9656" y="341"/>
                    <a:pt x="8688" y="1"/>
                    <a:pt x="77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73">
              <a:extLst>
                <a:ext uri="{FF2B5EF4-FFF2-40B4-BE49-F238E27FC236}">
                  <a16:creationId xmlns:a16="http://schemas.microsoft.com/office/drawing/2014/main" id="{B6901489-C13C-A8A3-739D-EB42B7D10BCA}"/>
                </a:ext>
              </a:extLst>
            </p:cNvPr>
            <p:cNvSpPr/>
            <p:nvPr/>
          </p:nvSpPr>
          <p:spPr>
            <a:xfrm>
              <a:off x="4865326" y="2334894"/>
              <a:ext cx="1241981" cy="1416357"/>
            </a:xfrm>
            <a:custGeom>
              <a:avLst/>
              <a:gdLst/>
              <a:ahLst/>
              <a:cxnLst/>
              <a:rect l="l" t="t" r="r" b="b"/>
              <a:pathLst>
                <a:path w="18497" h="21094" extrusionOk="0">
                  <a:moveTo>
                    <a:pt x="7754" y="96"/>
                  </a:moveTo>
                  <a:cubicBezTo>
                    <a:pt x="7777" y="96"/>
                    <a:pt x="7801" y="97"/>
                    <a:pt x="7824" y="97"/>
                  </a:cubicBezTo>
                  <a:cubicBezTo>
                    <a:pt x="8736" y="97"/>
                    <a:pt x="9698" y="422"/>
                    <a:pt x="10586" y="760"/>
                  </a:cubicBezTo>
                  <a:lnTo>
                    <a:pt x="18096" y="3671"/>
                  </a:lnTo>
                  <a:cubicBezTo>
                    <a:pt x="18221" y="3721"/>
                    <a:pt x="18346" y="3784"/>
                    <a:pt x="18359" y="3884"/>
                  </a:cubicBezTo>
                  <a:cubicBezTo>
                    <a:pt x="18384" y="3971"/>
                    <a:pt x="18321" y="4084"/>
                    <a:pt x="18159" y="4196"/>
                  </a:cubicBezTo>
                  <a:cubicBezTo>
                    <a:pt x="16557" y="5408"/>
                    <a:pt x="14684" y="5973"/>
                    <a:pt x="12198" y="5973"/>
                  </a:cubicBezTo>
                  <a:cubicBezTo>
                    <a:pt x="11813" y="5973"/>
                    <a:pt x="11413" y="5960"/>
                    <a:pt x="10998" y="5933"/>
                  </a:cubicBezTo>
                  <a:cubicBezTo>
                    <a:pt x="10873" y="5933"/>
                    <a:pt x="10736" y="5908"/>
                    <a:pt x="10586" y="5896"/>
                  </a:cubicBezTo>
                  <a:cubicBezTo>
                    <a:pt x="10393" y="5868"/>
                    <a:pt x="10191" y="5838"/>
                    <a:pt x="9995" y="5838"/>
                  </a:cubicBezTo>
                  <a:cubicBezTo>
                    <a:pt x="9668" y="5838"/>
                    <a:pt x="9359" y="5921"/>
                    <a:pt x="9148" y="6233"/>
                  </a:cubicBezTo>
                  <a:cubicBezTo>
                    <a:pt x="8849" y="6683"/>
                    <a:pt x="8699" y="7320"/>
                    <a:pt x="8561" y="7933"/>
                  </a:cubicBezTo>
                  <a:cubicBezTo>
                    <a:pt x="8486" y="8232"/>
                    <a:pt x="8424" y="8507"/>
                    <a:pt x="8349" y="8757"/>
                  </a:cubicBezTo>
                  <a:cubicBezTo>
                    <a:pt x="7599" y="11057"/>
                    <a:pt x="6712" y="13306"/>
                    <a:pt x="5712" y="15506"/>
                  </a:cubicBezTo>
                  <a:cubicBezTo>
                    <a:pt x="5200" y="16605"/>
                    <a:pt x="4675" y="17705"/>
                    <a:pt x="4112" y="18767"/>
                  </a:cubicBezTo>
                  <a:cubicBezTo>
                    <a:pt x="3362" y="20154"/>
                    <a:pt x="2025" y="20992"/>
                    <a:pt x="513" y="20992"/>
                  </a:cubicBezTo>
                  <a:lnTo>
                    <a:pt x="488" y="20992"/>
                  </a:lnTo>
                  <a:cubicBezTo>
                    <a:pt x="388" y="20992"/>
                    <a:pt x="276" y="20967"/>
                    <a:pt x="188" y="20904"/>
                  </a:cubicBezTo>
                  <a:cubicBezTo>
                    <a:pt x="113" y="20804"/>
                    <a:pt x="113" y="20654"/>
                    <a:pt x="201" y="20554"/>
                  </a:cubicBezTo>
                  <a:cubicBezTo>
                    <a:pt x="288" y="20454"/>
                    <a:pt x="388" y="20367"/>
                    <a:pt x="488" y="20317"/>
                  </a:cubicBezTo>
                  <a:lnTo>
                    <a:pt x="551" y="20279"/>
                  </a:lnTo>
                  <a:cubicBezTo>
                    <a:pt x="1263" y="19817"/>
                    <a:pt x="1688" y="19117"/>
                    <a:pt x="1913" y="18080"/>
                  </a:cubicBezTo>
                  <a:cubicBezTo>
                    <a:pt x="2038" y="17418"/>
                    <a:pt x="2100" y="16743"/>
                    <a:pt x="2125" y="16068"/>
                  </a:cubicBezTo>
                  <a:cubicBezTo>
                    <a:pt x="2138" y="15718"/>
                    <a:pt x="2163" y="15381"/>
                    <a:pt x="2188" y="15068"/>
                  </a:cubicBezTo>
                  <a:cubicBezTo>
                    <a:pt x="2238" y="14518"/>
                    <a:pt x="2288" y="13943"/>
                    <a:pt x="2350" y="13344"/>
                  </a:cubicBezTo>
                  <a:cubicBezTo>
                    <a:pt x="2700" y="9407"/>
                    <a:pt x="3100" y="4933"/>
                    <a:pt x="5100" y="1809"/>
                  </a:cubicBezTo>
                  <a:cubicBezTo>
                    <a:pt x="5549" y="1109"/>
                    <a:pt x="5987" y="660"/>
                    <a:pt x="6499" y="397"/>
                  </a:cubicBezTo>
                  <a:cubicBezTo>
                    <a:pt x="6891" y="207"/>
                    <a:pt x="7316" y="96"/>
                    <a:pt x="7754" y="96"/>
                  </a:cubicBezTo>
                  <a:close/>
                  <a:moveTo>
                    <a:pt x="7815" y="1"/>
                  </a:moveTo>
                  <a:cubicBezTo>
                    <a:pt x="7340" y="1"/>
                    <a:pt x="6878" y="89"/>
                    <a:pt x="6449" y="310"/>
                  </a:cubicBezTo>
                  <a:cubicBezTo>
                    <a:pt x="5912" y="585"/>
                    <a:pt x="5462" y="1047"/>
                    <a:pt x="5012" y="1747"/>
                  </a:cubicBezTo>
                  <a:cubicBezTo>
                    <a:pt x="2988" y="4896"/>
                    <a:pt x="2588" y="9382"/>
                    <a:pt x="2238" y="13331"/>
                  </a:cubicBezTo>
                  <a:cubicBezTo>
                    <a:pt x="2188" y="13931"/>
                    <a:pt x="2138" y="14493"/>
                    <a:pt x="2088" y="15056"/>
                  </a:cubicBezTo>
                  <a:cubicBezTo>
                    <a:pt x="2050" y="15368"/>
                    <a:pt x="2038" y="15705"/>
                    <a:pt x="2013" y="16068"/>
                  </a:cubicBezTo>
                  <a:cubicBezTo>
                    <a:pt x="2000" y="16730"/>
                    <a:pt x="1925" y="17393"/>
                    <a:pt x="1813" y="18055"/>
                  </a:cubicBezTo>
                  <a:cubicBezTo>
                    <a:pt x="1588" y="19080"/>
                    <a:pt x="1176" y="19754"/>
                    <a:pt x="488" y="20192"/>
                  </a:cubicBezTo>
                  <a:lnTo>
                    <a:pt x="438" y="20229"/>
                  </a:lnTo>
                  <a:cubicBezTo>
                    <a:pt x="313" y="20292"/>
                    <a:pt x="201" y="20379"/>
                    <a:pt x="126" y="20492"/>
                  </a:cubicBezTo>
                  <a:cubicBezTo>
                    <a:pt x="1" y="20629"/>
                    <a:pt x="1" y="20842"/>
                    <a:pt x="126" y="20979"/>
                  </a:cubicBezTo>
                  <a:cubicBezTo>
                    <a:pt x="213" y="21056"/>
                    <a:pt x="320" y="21094"/>
                    <a:pt x="437" y="21094"/>
                  </a:cubicBezTo>
                  <a:cubicBezTo>
                    <a:pt x="454" y="21094"/>
                    <a:pt x="471" y="21093"/>
                    <a:pt x="488" y="21092"/>
                  </a:cubicBezTo>
                  <a:lnTo>
                    <a:pt x="513" y="21092"/>
                  </a:lnTo>
                  <a:cubicBezTo>
                    <a:pt x="2063" y="21092"/>
                    <a:pt x="3437" y="20242"/>
                    <a:pt x="4187" y="18805"/>
                  </a:cubicBezTo>
                  <a:cubicBezTo>
                    <a:pt x="4750" y="17742"/>
                    <a:pt x="5287" y="16643"/>
                    <a:pt x="5787" y="15556"/>
                  </a:cubicBezTo>
                  <a:cubicBezTo>
                    <a:pt x="6799" y="13344"/>
                    <a:pt x="7674" y="11094"/>
                    <a:pt x="8424" y="8795"/>
                  </a:cubicBezTo>
                  <a:cubicBezTo>
                    <a:pt x="8511" y="8545"/>
                    <a:pt x="8574" y="8257"/>
                    <a:pt x="8649" y="7958"/>
                  </a:cubicBezTo>
                  <a:cubicBezTo>
                    <a:pt x="8786" y="7345"/>
                    <a:pt x="8911" y="6733"/>
                    <a:pt x="9211" y="6296"/>
                  </a:cubicBezTo>
                  <a:cubicBezTo>
                    <a:pt x="9405" y="6016"/>
                    <a:pt x="9682" y="5939"/>
                    <a:pt x="9986" y="5939"/>
                  </a:cubicBezTo>
                  <a:cubicBezTo>
                    <a:pt x="10172" y="5939"/>
                    <a:pt x="10367" y="5967"/>
                    <a:pt x="10561" y="5996"/>
                  </a:cubicBezTo>
                  <a:cubicBezTo>
                    <a:pt x="10711" y="6008"/>
                    <a:pt x="10848" y="6033"/>
                    <a:pt x="10985" y="6033"/>
                  </a:cubicBezTo>
                  <a:cubicBezTo>
                    <a:pt x="11403" y="6060"/>
                    <a:pt x="11805" y="6073"/>
                    <a:pt x="12192" y="6073"/>
                  </a:cubicBezTo>
                  <a:cubicBezTo>
                    <a:pt x="14699" y="6073"/>
                    <a:pt x="16585" y="5505"/>
                    <a:pt x="18209" y="4271"/>
                  </a:cubicBezTo>
                  <a:cubicBezTo>
                    <a:pt x="18284" y="4221"/>
                    <a:pt x="18496" y="4059"/>
                    <a:pt x="18446" y="3859"/>
                  </a:cubicBezTo>
                  <a:cubicBezTo>
                    <a:pt x="18421" y="3709"/>
                    <a:pt x="18271" y="3634"/>
                    <a:pt x="18121" y="3571"/>
                  </a:cubicBezTo>
                  <a:lnTo>
                    <a:pt x="10598" y="672"/>
                  </a:lnTo>
                  <a:cubicBezTo>
                    <a:pt x="9715" y="334"/>
                    <a:pt x="8740" y="1"/>
                    <a:pt x="7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73">
              <a:extLst>
                <a:ext uri="{FF2B5EF4-FFF2-40B4-BE49-F238E27FC236}">
                  <a16:creationId xmlns:a16="http://schemas.microsoft.com/office/drawing/2014/main" id="{EE11D764-1502-CE61-C812-2EDD7BA0FE7B}"/>
                </a:ext>
              </a:extLst>
            </p:cNvPr>
            <p:cNvSpPr/>
            <p:nvPr/>
          </p:nvSpPr>
          <p:spPr>
            <a:xfrm>
              <a:off x="6033380" y="1732805"/>
              <a:ext cx="547165" cy="535079"/>
            </a:xfrm>
            <a:custGeom>
              <a:avLst/>
              <a:gdLst/>
              <a:ahLst/>
              <a:cxnLst/>
              <a:rect l="l" t="t" r="r" b="b"/>
              <a:pathLst>
                <a:path w="8149" h="7969" extrusionOk="0">
                  <a:moveTo>
                    <a:pt x="7125" y="1"/>
                  </a:moveTo>
                  <a:cubicBezTo>
                    <a:pt x="6947" y="1"/>
                    <a:pt x="6769" y="51"/>
                    <a:pt x="6611" y="154"/>
                  </a:cubicBezTo>
                  <a:cubicBezTo>
                    <a:pt x="5699" y="641"/>
                    <a:pt x="4937" y="1379"/>
                    <a:pt x="4287" y="2179"/>
                  </a:cubicBezTo>
                  <a:cubicBezTo>
                    <a:pt x="3637" y="2978"/>
                    <a:pt x="3074" y="3866"/>
                    <a:pt x="2475" y="4703"/>
                  </a:cubicBezTo>
                  <a:cubicBezTo>
                    <a:pt x="2100" y="5215"/>
                    <a:pt x="1687" y="5728"/>
                    <a:pt x="1113" y="5978"/>
                  </a:cubicBezTo>
                  <a:cubicBezTo>
                    <a:pt x="538" y="6227"/>
                    <a:pt x="0" y="6565"/>
                    <a:pt x="425" y="7240"/>
                  </a:cubicBezTo>
                  <a:cubicBezTo>
                    <a:pt x="729" y="7719"/>
                    <a:pt x="1316" y="7968"/>
                    <a:pt x="1871" y="7968"/>
                  </a:cubicBezTo>
                  <a:cubicBezTo>
                    <a:pt x="1910" y="7968"/>
                    <a:pt x="1949" y="7967"/>
                    <a:pt x="1987" y="7964"/>
                  </a:cubicBezTo>
                  <a:cubicBezTo>
                    <a:pt x="2687" y="7927"/>
                    <a:pt x="3324" y="7577"/>
                    <a:pt x="3912" y="7202"/>
                  </a:cubicBezTo>
                  <a:cubicBezTo>
                    <a:pt x="4737" y="6665"/>
                    <a:pt x="5849" y="5965"/>
                    <a:pt x="6399" y="5128"/>
                  </a:cubicBezTo>
                  <a:cubicBezTo>
                    <a:pt x="6948" y="4315"/>
                    <a:pt x="7423" y="3428"/>
                    <a:pt x="7798" y="2516"/>
                  </a:cubicBezTo>
                  <a:cubicBezTo>
                    <a:pt x="7973" y="2066"/>
                    <a:pt x="8148" y="1604"/>
                    <a:pt x="8123" y="1129"/>
                  </a:cubicBezTo>
                  <a:cubicBezTo>
                    <a:pt x="8123" y="754"/>
                    <a:pt x="7948" y="404"/>
                    <a:pt x="7661" y="167"/>
                  </a:cubicBezTo>
                  <a:cubicBezTo>
                    <a:pt x="7500" y="57"/>
                    <a:pt x="7313" y="1"/>
                    <a:pt x="7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73">
              <a:extLst>
                <a:ext uri="{FF2B5EF4-FFF2-40B4-BE49-F238E27FC236}">
                  <a16:creationId xmlns:a16="http://schemas.microsoft.com/office/drawing/2014/main" id="{8C3DE352-A467-AAD6-24C7-0543F4F81FEC}"/>
                </a:ext>
              </a:extLst>
            </p:cNvPr>
            <p:cNvSpPr/>
            <p:nvPr/>
          </p:nvSpPr>
          <p:spPr>
            <a:xfrm>
              <a:off x="6045937" y="1729582"/>
              <a:ext cx="538771" cy="542263"/>
            </a:xfrm>
            <a:custGeom>
              <a:avLst/>
              <a:gdLst/>
              <a:ahLst/>
              <a:cxnLst/>
              <a:rect l="l" t="t" r="r" b="b"/>
              <a:pathLst>
                <a:path w="8024" h="8076" extrusionOk="0">
                  <a:moveTo>
                    <a:pt x="6961" y="90"/>
                  </a:moveTo>
                  <a:cubicBezTo>
                    <a:pt x="7136" y="90"/>
                    <a:pt x="7299" y="152"/>
                    <a:pt x="7436" y="252"/>
                  </a:cubicBezTo>
                  <a:cubicBezTo>
                    <a:pt x="7724" y="477"/>
                    <a:pt x="7886" y="814"/>
                    <a:pt x="7886" y="1177"/>
                  </a:cubicBezTo>
                  <a:cubicBezTo>
                    <a:pt x="7911" y="1639"/>
                    <a:pt x="7749" y="2089"/>
                    <a:pt x="7574" y="2551"/>
                  </a:cubicBezTo>
                  <a:cubicBezTo>
                    <a:pt x="7186" y="3464"/>
                    <a:pt x="6724" y="4338"/>
                    <a:pt x="6162" y="5151"/>
                  </a:cubicBezTo>
                  <a:cubicBezTo>
                    <a:pt x="5649" y="5938"/>
                    <a:pt x="4650" y="6600"/>
                    <a:pt x="3837" y="7125"/>
                  </a:cubicBezTo>
                  <a:lnTo>
                    <a:pt x="3700" y="7213"/>
                  </a:lnTo>
                  <a:cubicBezTo>
                    <a:pt x="3150" y="7563"/>
                    <a:pt x="2500" y="7925"/>
                    <a:pt x="1788" y="7962"/>
                  </a:cubicBezTo>
                  <a:cubicBezTo>
                    <a:pt x="1760" y="7964"/>
                    <a:pt x="1731" y="7965"/>
                    <a:pt x="1702" y="7965"/>
                  </a:cubicBezTo>
                  <a:cubicBezTo>
                    <a:pt x="1202" y="7965"/>
                    <a:pt x="583" y="7759"/>
                    <a:pt x="276" y="7263"/>
                  </a:cubicBezTo>
                  <a:cubicBezTo>
                    <a:pt x="151" y="7100"/>
                    <a:pt x="101" y="6900"/>
                    <a:pt x="151" y="6700"/>
                  </a:cubicBezTo>
                  <a:cubicBezTo>
                    <a:pt x="238" y="6413"/>
                    <a:pt x="613" y="6213"/>
                    <a:pt x="938" y="6075"/>
                  </a:cubicBezTo>
                  <a:cubicBezTo>
                    <a:pt x="1538" y="5826"/>
                    <a:pt x="1963" y="5276"/>
                    <a:pt x="2313" y="4788"/>
                  </a:cubicBezTo>
                  <a:cubicBezTo>
                    <a:pt x="2538" y="4501"/>
                    <a:pt x="2738" y="4201"/>
                    <a:pt x="2937" y="3901"/>
                  </a:cubicBezTo>
                  <a:cubicBezTo>
                    <a:pt x="3325" y="3364"/>
                    <a:pt x="3712" y="2789"/>
                    <a:pt x="4137" y="2264"/>
                  </a:cubicBezTo>
                  <a:cubicBezTo>
                    <a:pt x="4899" y="1327"/>
                    <a:pt x="5649" y="664"/>
                    <a:pt x="6449" y="240"/>
                  </a:cubicBezTo>
                  <a:cubicBezTo>
                    <a:pt x="6599" y="152"/>
                    <a:pt x="6786" y="102"/>
                    <a:pt x="6961" y="90"/>
                  </a:cubicBezTo>
                  <a:close/>
                  <a:moveTo>
                    <a:pt x="6941" y="0"/>
                  </a:moveTo>
                  <a:cubicBezTo>
                    <a:pt x="6757" y="0"/>
                    <a:pt x="6573" y="50"/>
                    <a:pt x="6412" y="152"/>
                  </a:cubicBezTo>
                  <a:cubicBezTo>
                    <a:pt x="5599" y="589"/>
                    <a:pt x="4837" y="1252"/>
                    <a:pt x="4062" y="2202"/>
                  </a:cubicBezTo>
                  <a:cubicBezTo>
                    <a:pt x="3637" y="2726"/>
                    <a:pt x="3250" y="3301"/>
                    <a:pt x="2863" y="3851"/>
                  </a:cubicBezTo>
                  <a:cubicBezTo>
                    <a:pt x="2663" y="4139"/>
                    <a:pt x="2450" y="4438"/>
                    <a:pt x="2238" y="4726"/>
                  </a:cubicBezTo>
                  <a:cubicBezTo>
                    <a:pt x="1900" y="5201"/>
                    <a:pt x="1475" y="5738"/>
                    <a:pt x="913" y="5988"/>
                  </a:cubicBezTo>
                  <a:cubicBezTo>
                    <a:pt x="538" y="6138"/>
                    <a:pt x="163" y="6350"/>
                    <a:pt x="63" y="6675"/>
                  </a:cubicBezTo>
                  <a:cubicBezTo>
                    <a:pt x="1" y="6900"/>
                    <a:pt x="51" y="7138"/>
                    <a:pt x="188" y="7325"/>
                  </a:cubicBezTo>
                  <a:cubicBezTo>
                    <a:pt x="530" y="7802"/>
                    <a:pt x="1076" y="8075"/>
                    <a:pt x="1661" y="8075"/>
                  </a:cubicBezTo>
                  <a:cubicBezTo>
                    <a:pt x="1674" y="8075"/>
                    <a:pt x="1687" y="8075"/>
                    <a:pt x="1700" y="8075"/>
                  </a:cubicBezTo>
                  <a:lnTo>
                    <a:pt x="1813" y="8075"/>
                  </a:lnTo>
                  <a:cubicBezTo>
                    <a:pt x="2550" y="8025"/>
                    <a:pt x="3212" y="7650"/>
                    <a:pt x="3775" y="7288"/>
                  </a:cubicBezTo>
                  <a:lnTo>
                    <a:pt x="3912" y="7200"/>
                  </a:lnTo>
                  <a:cubicBezTo>
                    <a:pt x="4725" y="6675"/>
                    <a:pt x="5749" y="6013"/>
                    <a:pt x="6274" y="5213"/>
                  </a:cubicBezTo>
                  <a:cubicBezTo>
                    <a:pt x="6824" y="4388"/>
                    <a:pt x="7299" y="3501"/>
                    <a:pt x="7674" y="2589"/>
                  </a:cubicBezTo>
                  <a:cubicBezTo>
                    <a:pt x="7861" y="2114"/>
                    <a:pt x="8024" y="1664"/>
                    <a:pt x="7999" y="1177"/>
                  </a:cubicBezTo>
                  <a:cubicBezTo>
                    <a:pt x="7999" y="789"/>
                    <a:pt x="7824" y="415"/>
                    <a:pt x="7511" y="177"/>
                  </a:cubicBezTo>
                  <a:cubicBezTo>
                    <a:pt x="7342" y="60"/>
                    <a:pt x="7142" y="0"/>
                    <a:pt x="6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73">
              <a:extLst>
                <a:ext uri="{FF2B5EF4-FFF2-40B4-BE49-F238E27FC236}">
                  <a16:creationId xmlns:a16="http://schemas.microsoft.com/office/drawing/2014/main" id="{DD9E4B5E-7F77-139B-3992-8CEBC49C4895}"/>
                </a:ext>
              </a:extLst>
            </p:cNvPr>
            <p:cNvSpPr/>
            <p:nvPr/>
          </p:nvSpPr>
          <p:spPr>
            <a:xfrm>
              <a:off x="6524210" y="1471879"/>
              <a:ext cx="265223" cy="209022"/>
            </a:xfrm>
            <a:custGeom>
              <a:avLst/>
              <a:gdLst/>
              <a:ahLst/>
              <a:cxnLst/>
              <a:rect l="l" t="t" r="r" b="b"/>
              <a:pathLst>
                <a:path w="3950" h="3113" extrusionOk="0">
                  <a:moveTo>
                    <a:pt x="1970" y="0"/>
                  </a:moveTo>
                  <a:cubicBezTo>
                    <a:pt x="1887" y="0"/>
                    <a:pt x="1805" y="9"/>
                    <a:pt x="1725" y="29"/>
                  </a:cubicBezTo>
                  <a:cubicBezTo>
                    <a:pt x="1201" y="154"/>
                    <a:pt x="1001" y="803"/>
                    <a:pt x="688" y="1178"/>
                  </a:cubicBezTo>
                  <a:cubicBezTo>
                    <a:pt x="513" y="1416"/>
                    <a:pt x="276" y="1603"/>
                    <a:pt x="1" y="1703"/>
                  </a:cubicBezTo>
                  <a:cubicBezTo>
                    <a:pt x="713" y="2203"/>
                    <a:pt x="1600" y="2865"/>
                    <a:pt x="2450" y="3065"/>
                  </a:cubicBezTo>
                  <a:cubicBezTo>
                    <a:pt x="2564" y="3097"/>
                    <a:pt x="2679" y="3112"/>
                    <a:pt x="2793" y="3112"/>
                  </a:cubicBezTo>
                  <a:cubicBezTo>
                    <a:pt x="2994" y="3112"/>
                    <a:pt x="3192" y="3065"/>
                    <a:pt x="3375" y="2978"/>
                  </a:cubicBezTo>
                  <a:cubicBezTo>
                    <a:pt x="3712" y="2765"/>
                    <a:pt x="3925" y="2403"/>
                    <a:pt x="3937" y="2016"/>
                  </a:cubicBezTo>
                  <a:cubicBezTo>
                    <a:pt x="3950" y="1628"/>
                    <a:pt x="3825" y="1241"/>
                    <a:pt x="3587" y="928"/>
                  </a:cubicBezTo>
                  <a:cubicBezTo>
                    <a:pt x="3257" y="488"/>
                    <a:pt x="2579" y="0"/>
                    <a:pt x="19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73">
              <a:extLst>
                <a:ext uri="{FF2B5EF4-FFF2-40B4-BE49-F238E27FC236}">
                  <a16:creationId xmlns:a16="http://schemas.microsoft.com/office/drawing/2014/main" id="{719DECFA-D50E-D3E9-87BE-698186542EFE}"/>
                </a:ext>
              </a:extLst>
            </p:cNvPr>
            <p:cNvSpPr/>
            <p:nvPr/>
          </p:nvSpPr>
          <p:spPr>
            <a:xfrm>
              <a:off x="6409258" y="1364783"/>
              <a:ext cx="521179" cy="752427"/>
            </a:xfrm>
            <a:custGeom>
              <a:avLst/>
              <a:gdLst/>
              <a:ahLst/>
              <a:cxnLst/>
              <a:rect l="l" t="t" r="r" b="b"/>
              <a:pathLst>
                <a:path w="7762" h="11206" extrusionOk="0">
                  <a:moveTo>
                    <a:pt x="4962" y="0"/>
                  </a:moveTo>
                  <a:cubicBezTo>
                    <a:pt x="3915" y="0"/>
                    <a:pt x="3167" y="804"/>
                    <a:pt x="2988" y="1911"/>
                  </a:cubicBezTo>
                  <a:cubicBezTo>
                    <a:pt x="2888" y="2511"/>
                    <a:pt x="2988" y="3123"/>
                    <a:pt x="3275" y="3648"/>
                  </a:cubicBezTo>
                  <a:cubicBezTo>
                    <a:pt x="3462" y="3973"/>
                    <a:pt x="3912" y="4285"/>
                    <a:pt x="3900" y="4685"/>
                  </a:cubicBezTo>
                  <a:cubicBezTo>
                    <a:pt x="3850" y="5635"/>
                    <a:pt x="2488" y="5423"/>
                    <a:pt x="1913" y="5810"/>
                  </a:cubicBezTo>
                  <a:cubicBezTo>
                    <a:pt x="1613" y="6022"/>
                    <a:pt x="1338" y="6272"/>
                    <a:pt x="1101" y="6560"/>
                  </a:cubicBezTo>
                  <a:cubicBezTo>
                    <a:pt x="1" y="7760"/>
                    <a:pt x="438" y="9709"/>
                    <a:pt x="2225" y="9846"/>
                  </a:cubicBezTo>
                  <a:cubicBezTo>
                    <a:pt x="2475" y="9871"/>
                    <a:pt x="2713" y="9846"/>
                    <a:pt x="2963" y="9896"/>
                  </a:cubicBezTo>
                  <a:cubicBezTo>
                    <a:pt x="3525" y="9996"/>
                    <a:pt x="4050" y="10684"/>
                    <a:pt x="4575" y="10971"/>
                  </a:cubicBezTo>
                  <a:cubicBezTo>
                    <a:pt x="4866" y="11133"/>
                    <a:pt x="5157" y="11205"/>
                    <a:pt x="5436" y="11205"/>
                  </a:cubicBezTo>
                  <a:cubicBezTo>
                    <a:pt x="6727" y="11205"/>
                    <a:pt x="7743" y="9662"/>
                    <a:pt x="7136" y="8347"/>
                  </a:cubicBezTo>
                  <a:cubicBezTo>
                    <a:pt x="6849" y="7722"/>
                    <a:pt x="6212" y="7297"/>
                    <a:pt x="6012" y="6647"/>
                  </a:cubicBezTo>
                  <a:cubicBezTo>
                    <a:pt x="5774" y="5947"/>
                    <a:pt x="6087" y="5198"/>
                    <a:pt x="6437" y="4548"/>
                  </a:cubicBezTo>
                  <a:cubicBezTo>
                    <a:pt x="7236" y="3098"/>
                    <a:pt x="7761" y="674"/>
                    <a:pt x="5574" y="87"/>
                  </a:cubicBezTo>
                  <a:cubicBezTo>
                    <a:pt x="5361" y="28"/>
                    <a:pt x="5156" y="0"/>
                    <a:pt x="4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73">
              <a:extLst>
                <a:ext uri="{FF2B5EF4-FFF2-40B4-BE49-F238E27FC236}">
                  <a16:creationId xmlns:a16="http://schemas.microsoft.com/office/drawing/2014/main" id="{A85AD500-0598-2E29-5D83-AF7B676B91AC}"/>
                </a:ext>
              </a:extLst>
            </p:cNvPr>
            <p:cNvSpPr/>
            <p:nvPr/>
          </p:nvSpPr>
          <p:spPr>
            <a:xfrm>
              <a:off x="6429402" y="1361023"/>
              <a:ext cx="485928" cy="759746"/>
            </a:xfrm>
            <a:custGeom>
              <a:avLst/>
              <a:gdLst/>
              <a:ahLst/>
              <a:cxnLst/>
              <a:rect l="l" t="t" r="r" b="b"/>
              <a:pathLst>
                <a:path w="7237" h="11315" extrusionOk="0">
                  <a:moveTo>
                    <a:pt x="4675" y="105"/>
                  </a:moveTo>
                  <a:cubicBezTo>
                    <a:pt x="4874" y="105"/>
                    <a:pt x="5074" y="130"/>
                    <a:pt x="5262" y="180"/>
                  </a:cubicBezTo>
                  <a:cubicBezTo>
                    <a:pt x="5937" y="368"/>
                    <a:pt x="6387" y="730"/>
                    <a:pt x="6612" y="1267"/>
                  </a:cubicBezTo>
                  <a:cubicBezTo>
                    <a:pt x="7036" y="2255"/>
                    <a:pt x="6624" y="3629"/>
                    <a:pt x="6099" y="4579"/>
                  </a:cubicBezTo>
                  <a:cubicBezTo>
                    <a:pt x="5774" y="5179"/>
                    <a:pt x="5424" y="5966"/>
                    <a:pt x="5662" y="6716"/>
                  </a:cubicBezTo>
                  <a:cubicBezTo>
                    <a:pt x="5812" y="7066"/>
                    <a:pt x="6012" y="7391"/>
                    <a:pt x="6274" y="7666"/>
                  </a:cubicBezTo>
                  <a:cubicBezTo>
                    <a:pt x="6474" y="7890"/>
                    <a:pt x="6649" y="8140"/>
                    <a:pt x="6799" y="8415"/>
                  </a:cubicBezTo>
                  <a:cubicBezTo>
                    <a:pt x="7149" y="9215"/>
                    <a:pt x="6949" y="10140"/>
                    <a:pt x="6312" y="10727"/>
                  </a:cubicBezTo>
                  <a:cubicBezTo>
                    <a:pt x="5990" y="11041"/>
                    <a:pt x="5566" y="11208"/>
                    <a:pt x="5137" y="11208"/>
                  </a:cubicBezTo>
                  <a:cubicBezTo>
                    <a:pt x="4850" y="11208"/>
                    <a:pt x="4561" y="11133"/>
                    <a:pt x="4300" y="10977"/>
                  </a:cubicBezTo>
                  <a:cubicBezTo>
                    <a:pt x="4087" y="10852"/>
                    <a:pt x="3887" y="10690"/>
                    <a:pt x="3700" y="10527"/>
                  </a:cubicBezTo>
                  <a:cubicBezTo>
                    <a:pt x="3375" y="10252"/>
                    <a:pt x="3037" y="9965"/>
                    <a:pt x="2675" y="9902"/>
                  </a:cubicBezTo>
                  <a:cubicBezTo>
                    <a:pt x="2525" y="9877"/>
                    <a:pt x="2363" y="9865"/>
                    <a:pt x="2213" y="9865"/>
                  </a:cubicBezTo>
                  <a:cubicBezTo>
                    <a:pt x="2113" y="9865"/>
                    <a:pt x="2013" y="9852"/>
                    <a:pt x="1925" y="9852"/>
                  </a:cubicBezTo>
                  <a:cubicBezTo>
                    <a:pt x="1188" y="9790"/>
                    <a:pt x="626" y="9415"/>
                    <a:pt x="376" y="8790"/>
                  </a:cubicBezTo>
                  <a:cubicBezTo>
                    <a:pt x="113" y="8053"/>
                    <a:pt x="288" y="7228"/>
                    <a:pt x="826" y="6653"/>
                  </a:cubicBezTo>
                  <a:cubicBezTo>
                    <a:pt x="1075" y="6378"/>
                    <a:pt x="1338" y="6128"/>
                    <a:pt x="1638" y="5904"/>
                  </a:cubicBezTo>
                  <a:cubicBezTo>
                    <a:pt x="1888" y="5779"/>
                    <a:pt x="2150" y="5691"/>
                    <a:pt x="2425" y="5654"/>
                  </a:cubicBezTo>
                  <a:cubicBezTo>
                    <a:pt x="2975" y="5541"/>
                    <a:pt x="3612" y="5404"/>
                    <a:pt x="3650" y="4754"/>
                  </a:cubicBezTo>
                  <a:cubicBezTo>
                    <a:pt x="3662" y="4454"/>
                    <a:pt x="3462" y="4229"/>
                    <a:pt x="3262" y="4004"/>
                  </a:cubicBezTo>
                  <a:cubicBezTo>
                    <a:pt x="3175" y="3904"/>
                    <a:pt x="3087" y="3792"/>
                    <a:pt x="3025" y="3679"/>
                  </a:cubicBezTo>
                  <a:cubicBezTo>
                    <a:pt x="2738" y="3167"/>
                    <a:pt x="2638" y="2567"/>
                    <a:pt x="2738" y="1980"/>
                  </a:cubicBezTo>
                  <a:cubicBezTo>
                    <a:pt x="2850" y="1280"/>
                    <a:pt x="3200" y="705"/>
                    <a:pt x="3700" y="393"/>
                  </a:cubicBezTo>
                  <a:cubicBezTo>
                    <a:pt x="3987" y="205"/>
                    <a:pt x="4325" y="105"/>
                    <a:pt x="4675" y="105"/>
                  </a:cubicBezTo>
                  <a:close/>
                  <a:moveTo>
                    <a:pt x="4680" y="0"/>
                  </a:moveTo>
                  <a:cubicBezTo>
                    <a:pt x="4313" y="0"/>
                    <a:pt x="3948" y="103"/>
                    <a:pt x="3625" y="305"/>
                  </a:cubicBezTo>
                  <a:cubicBezTo>
                    <a:pt x="3100" y="630"/>
                    <a:pt x="2750" y="1230"/>
                    <a:pt x="2625" y="1967"/>
                  </a:cubicBezTo>
                  <a:cubicBezTo>
                    <a:pt x="2525" y="2567"/>
                    <a:pt x="2625" y="3192"/>
                    <a:pt x="2912" y="3729"/>
                  </a:cubicBezTo>
                  <a:cubicBezTo>
                    <a:pt x="2987" y="3854"/>
                    <a:pt x="3075" y="3967"/>
                    <a:pt x="3175" y="4067"/>
                  </a:cubicBezTo>
                  <a:cubicBezTo>
                    <a:pt x="3362" y="4266"/>
                    <a:pt x="3550" y="4491"/>
                    <a:pt x="3537" y="4741"/>
                  </a:cubicBezTo>
                  <a:cubicBezTo>
                    <a:pt x="3500" y="5316"/>
                    <a:pt x="2937" y="5441"/>
                    <a:pt x="2388" y="5554"/>
                  </a:cubicBezTo>
                  <a:cubicBezTo>
                    <a:pt x="2100" y="5591"/>
                    <a:pt x="1825" y="5679"/>
                    <a:pt x="1575" y="5816"/>
                  </a:cubicBezTo>
                  <a:cubicBezTo>
                    <a:pt x="1263" y="6041"/>
                    <a:pt x="988" y="6303"/>
                    <a:pt x="751" y="6591"/>
                  </a:cubicBezTo>
                  <a:cubicBezTo>
                    <a:pt x="176" y="7178"/>
                    <a:pt x="1" y="8053"/>
                    <a:pt x="276" y="8828"/>
                  </a:cubicBezTo>
                  <a:cubicBezTo>
                    <a:pt x="538" y="9478"/>
                    <a:pt x="1125" y="9890"/>
                    <a:pt x="1913" y="9952"/>
                  </a:cubicBezTo>
                  <a:cubicBezTo>
                    <a:pt x="2013" y="9965"/>
                    <a:pt x="2113" y="9965"/>
                    <a:pt x="2200" y="9965"/>
                  </a:cubicBezTo>
                  <a:cubicBezTo>
                    <a:pt x="2350" y="9965"/>
                    <a:pt x="2500" y="9977"/>
                    <a:pt x="2650" y="10002"/>
                  </a:cubicBezTo>
                  <a:cubicBezTo>
                    <a:pt x="2975" y="10052"/>
                    <a:pt x="3312" y="10340"/>
                    <a:pt x="3625" y="10602"/>
                  </a:cubicBezTo>
                  <a:cubicBezTo>
                    <a:pt x="3812" y="10777"/>
                    <a:pt x="4025" y="10940"/>
                    <a:pt x="4250" y="11077"/>
                  </a:cubicBezTo>
                  <a:cubicBezTo>
                    <a:pt x="4512" y="11227"/>
                    <a:pt x="4824" y="11315"/>
                    <a:pt x="5137" y="11315"/>
                  </a:cubicBezTo>
                  <a:cubicBezTo>
                    <a:pt x="5599" y="11302"/>
                    <a:pt x="6024" y="11127"/>
                    <a:pt x="6349" y="10802"/>
                  </a:cubicBezTo>
                  <a:cubicBezTo>
                    <a:pt x="7024" y="10190"/>
                    <a:pt x="7236" y="9215"/>
                    <a:pt x="6861" y="8378"/>
                  </a:cubicBezTo>
                  <a:cubicBezTo>
                    <a:pt x="6711" y="8103"/>
                    <a:pt x="6537" y="7841"/>
                    <a:pt x="6324" y="7603"/>
                  </a:cubicBezTo>
                  <a:cubicBezTo>
                    <a:pt x="6074" y="7341"/>
                    <a:pt x="5874" y="7028"/>
                    <a:pt x="5737" y="6691"/>
                  </a:cubicBezTo>
                  <a:cubicBezTo>
                    <a:pt x="5512" y="5979"/>
                    <a:pt x="5849" y="5216"/>
                    <a:pt x="6162" y="4629"/>
                  </a:cubicBezTo>
                  <a:cubicBezTo>
                    <a:pt x="6699" y="3654"/>
                    <a:pt x="7111" y="2255"/>
                    <a:pt x="6687" y="1230"/>
                  </a:cubicBezTo>
                  <a:cubicBezTo>
                    <a:pt x="6449" y="667"/>
                    <a:pt x="5974" y="280"/>
                    <a:pt x="5274" y="93"/>
                  </a:cubicBezTo>
                  <a:cubicBezTo>
                    <a:pt x="5080" y="31"/>
                    <a:pt x="4880" y="0"/>
                    <a:pt x="46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73">
              <a:extLst>
                <a:ext uri="{FF2B5EF4-FFF2-40B4-BE49-F238E27FC236}">
                  <a16:creationId xmlns:a16="http://schemas.microsoft.com/office/drawing/2014/main" id="{D172D0E8-12E8-B9B2-B0D5-0E717859A7FB}"/>
                </a:ext>
              </a:extLst>
            </p:cNvPr>
            <p:cNvSpPr/>
            <p:nvPr/>
          </p:nvSpPr>
          <p:spPr>
            <a:xfrm>
              <a:off x="5691881" y="1844601"/>
              <a:ext cx="996902" cy="942783"/>
            </a:xfrm>
            <a:custGeom>
              <a:avLst/>
              <a:gdLst/>
              <a:ahLst/>
              <a:cxnLst/>
              <a:rect l="l" t="t" r="r" b="b"/>
              <a:pathLst>
                <a:path w="14847" h="14041" extrusionOk="0">
                  <a:moveTo>
                    <a:pt x="11406" y="1"/>
                  </a:moveTo>
                  <a:cubicBezTo>
                    <a:pt x="10758" y="1"/>
                    <a:pt x="10681" y="846"/>
                    <a:pt x="10422" y="1363"/>
                  </a:cubicBezTo>
                  <a:cubicBezTo>
                    <a:pt x="10060" y="2113"/>
                    <a:pt x="9798" y="3025"/>
                    <a:pt x="9060" y="3513"/>
                  </a:cubicBezTo>
                  <a:cubicBezTo>
                    <a:pt x="8696" y="3750"/>
                    <a:pt x="8282" y="3839"/>
                    <a:pt x="7852" y="3839"/>
                  </a:cubicBezTo>
                  <a:cubicBezTo>
                    <a:pt x="7309" y="3839"/>
                    <a:pt x="6741" y="3698"/>
                    <a:pt x="6211" y="3538"/>
                  </a:cubicBezTo>
                  <a:cubicBezTo>
                    <a:pt x="4636" y="3050"/>
                    <a:pt x="3099" y="2476"/>
                    <a:pt x="1600" y="1788"/>
                  </a:cubicBezTo>
                  <a:cubicBezTo>
                    <a:pt x="413" y="4512"/>
                    <a:pt x="0" y="7499"/>
                    <a:pt x="388" y="10448"/>
                  </a:cubicBezTo>
                  <a:cubicBezTo>
                    <a:pt x="562" y="11748"/>
                    <a:pt x="425" y="13435"/>
                    <a:pt x="2062" y="13710"/>
                  </a:cubicBezTo>
                  <a:cubicBezTo>
                    <a:pt x="3136" y="13882"/>
                    <a:pt x="4461" y="14041"/>
                    <a:pt x="5802" y="14041"/>
                  </a:cubicBezTo>
                  <a:cubicBezTo>
                    <a:pt x="7677" y="14041"/>
                    <a:pt x="9583" y="13730"/>
                    <a:pt x="10872" y="12710"/>
                  </a:cubicBezTo>
                  <a:cubicBezTo>
                    <a:pt x="11935" y="11860"/>
                    <a:pt x="12234" y="9599"/>
                    <a:pt x="12672" y="8324"/>
                  </a:cubicBezTo>
                  <a:cubicBezTo>
                    <a:pt x="13322" y="6449"/>
                    <a:pt x="13971" y="4575"/>
                    <a:pt x="14621" y="2700"/>
                  </a:cubicBezTo>
                  <a:cubicBezTo>
                    <a:pt x="14734" y="2363"/>
                    <a:pt x="14846" y="2001"/>
                    <a:pt x="14721" y="1676"/>
                  </a:cubicBezTo>
                  <a:cubicBezTo>
                    <a:pt x="14584" y="1351"/>
                    <a:pt x="14346" y="1076"/>
                    <a:pt x="14046" y="876"/>
                  </a:cubicBezTo>
                  <a:cubicBezTo>
                    <a:pt x="13284" y="326"/>
                    <a:pt x="12134" y="26"/>
                    <a:pt x="11435" y="1"/>
                  </a:cubicBezTo>
                  <a:cubicBezTo>
                    <a:pt x="11425" y="1"/>
                    <a:pt x="11416" y="1"/>
                    <a:pt x="11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73">
              <a:extLst>
                <a:ext uri="{FF2B5EF4-FFF2-40B4-BE49-F238E27FC236}">
                  <a16:creationId xmlns:a16="http://schemas.microsoft.com/office/drawing/2014/main" id="{C2E31836-4314-3C5F-13B1-07E6A5AFA67E}"/>
                </a:ext>
              </a:extLst>
            </p:cNvPr>
            <p:cNvSpPr/>
            <p:nvPr/>
          </p:nvSpPr>
          <p:spPr>
            <a:xfrm>
              <a:off x="6151690" y="1724748"/>
              <a:ext cx="720869" cy="918409"/>
            </a:xfrm>
            <a:custGeom>
              <a:avLst/>
              <a:gdLst/>
              <a:ahLst/>
              <a:cxnLst/>
              <a:rect l="l" t="t" r="r" b="b"/>
              <a:pathLst>
                <a:path w="10736" h="13678" extrusionOk="0">
                  <a:moveTo>
                    <a:pt x="5989" y="1"/>
                  </a:moveTo>
                  <a:cubicBezTo>
                    <a:pt x="5877" y="1"/>
                    <a:pt x="5765" y="25"/>
                    <a:pt x="5661" y="74"/>
                  </a:cubicBezTo>
                  <a:cubicBezTo>
                    <a:pt x="5399" y="199"/>
                    <a:pt x="5174" y="374"/>
                    <a:pt x="4987" y="599"/>
                  </a:cubicBezTo>
                  <a:cubicBezTo>
                    <a:pt x="4187" y="1424"/>
                    <a:pt x="3399" y="2436"/>
                    <a:pt x="2975" y="3498"/>
                  </a:cubicBezTo>
                  <a:cubicBezTo>
                    <a:pt x="2525" y="4648"/>
                    <a:pt x="2125" y="5848"/>
                    <a:pt x="1437" y="6872"/>
                  </a:cubicBezTo>
                  <a:cubicBezTo>
                    <a:pt x="588" y="8122"/>
                    <a:pt x="50" y="8909"/>
                    <a:pt x="0" y="10496"/>
                  </a:cubicBezTo>
                  <a:cubicBezTo>
                    <a:pt x="103" y="11451"/>
                    <a:pt x="1187" y="13677"/>
                    <a:pt x="2454" y="13677"/>
                  </a:cubicBezTo>
                  <a:cubicBezTo>
                    <a:pt x="2580" y="13677"/>
                    <a:pt x="2708" y="13655"/>
                    <a:pt x="2837" y="13608"/>
                  </a:cubicBezTo>
                  <a:cubicBezTo>
                    <a:pt x="3175" y="13483"/>
                    <a:pt x="3412" y="13196"/>
                    <a:pt x="3649" y="12933"/>
                  </a:cubicBezTo>
                  <a:lnTo>
                    <a:pt x="8873" y="6860"/>
                  </a:lnTo>
                  <a:cubicBezTo>
                    <a:pt x="8848" y="6422"/>
                    <a:pt x="8723" y="5998"/>
                    <a:pt x="8673" y="5573"/>
                  </a:cubicBezTo>
                  <a:cubicBezTo>
                    <a:pt x="8661" y="5423"/>
                    <a:pt x="8686" y="5273"/>
                    <a:pt x="8748" y="5135"/>
                  </a:cubicBezTo>
                  <a:cubicBezTo>
                    <a:pt x="8823" y="4948"/>
                    <a:pt x="8911" y="4785"/>
                    <a:pt x="9023" y="4623"/>
                  </a:cubicBezTo>
                  <a:cubicBezTo>
                    <a:pt x="9115" y="4485"/>
                    <a:pt x="10368" y="3217"/>
                    <a:pt x="10677" y="3217"/>
                  </a:cubicBezTo>
                  <a:cubicBezTo>
                    <a:pt x="10704" y="3217"/>
                    <a:pt x="10724" y="3227"/>
                    <a:pt x="10735" y="3248"/>
                  </a:cubicBezTo>
                  <a:cubicBezTo>
                    <a:pt x="10560" y="2911"/>
                    <a:pt x="10373" y="2561"/>
                    <a:pt x="10198" y="2211"/>
                  </a:cubicBezTo>
                  <a:cubicBezTo>
                    <a:pt x="9854" y="2319"/>
                    <a:pt x="9503" y="2373"/>
                    <a:pt x="9150" y="2373"/>
                  </a:cubicBezTo>
                  <a:cubicBezTo>
                    <a:pt x="9053" y="2373"/>
                    <a:pt x="8957" y="2369"/>
                    <a:pt x="8861" y="2361"/>
                  </a:cubicBezTo>
                  <a:cubicBezTo>
                    <a:pt x="8211" y="2336"/>
                    <a:pt x="7523" y="2261"/>
                    <a:pt x="6986" y="1874"/>
                  </a:cubicBezTo>
                  <a:cubicBezTo>
                    <a:pt x="6461" y="1499"/>
                    <a:pt x="6149" y="724"/>
                    <a:pt x="6474" y="162"/>
                  </a:cubicBezTo>
                  <a:cubicBezTo>
                    <a:pt x="6330" y="56"/>
                    <a:pt x="6160" y="1"/>
                    <a:pt x="5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73">
              <a:extLst>
                <a:ext uri="{FF2B5EF4-FFF2-40B4-BE49-F238E27FC236}">
                  <a16:creationId xmlns:a16="http://schemas.microsoft.com/office/drawing/2014/main" id="{1553FA4A-9E04-62CF-5226-E8D188E83F69}"/>
                </a:ext>
              </a:extLst>
            </p:cNvPr>
            <p:cNvSpPr/>
            <p:nvPr/>
          </p:nvSpPr>
          <p:spPr>
            <a:xfrm>
              <a:off x="5701953" y="1993999"/>
              <a:ext cx="772839" cy="236686"/>
            </a:xfrm>
            <a:custGeom>
              <a:avLst/>
              <a:gdLst/>
              <a:ahLst/>
              <a:cxnLst/>
              <a:rect l="l" t="t" r="r" b="b"/>
              <a:pathLst>
                <a:path w="11510" h="3525" extrusionOk="0">
                  <a:moveTo>
                    <a:pt x="4786" y="1"/>
                  </a:moveTo>
                  <a:lnTo>
                    <a:pt x="0" y="413"/>
                  </a:lnTo>
                  <a:lnTo>
                    <a:pt x="6723" y="3525"/>
                  </a:lnTo>
                  <a:lnTo>
                    <a:pt x="11510" y="3125"/>
                  </a:lnTo>
                  <a:lnTo>
                    <a:pt x="478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73">
              <a:extLst>
                <a:ext uri="{FF2B5EF4-FFF2-40B4-BE49-F238E27FC236}">
                  <a16:creationId xmlns:a16="http://schemas.microsoft.com/office/drawing/2014/main" id="{B88C6A21-088F-9E48-A38C-ED230E368360}"/>
                </a:ext>
              </a:extLst>
            </p:cNvPr>
            <p:cNvSpPr/>
            <p:nvPr/>
          </p:nvSpPr>
          <p:spPr>
            <a:xfrm>
              <a:off x="5915877" y="2075379"/>
              <a:ext cx="396156" cy="114214"/>
            </a:xfrm>
            <a:custGeom>
              <a:avLst/>
              <a:gdLst/>
              <a:ahLst/>
              <a:cxnLst/>
              <a:rect l="l" t="t" r="r" b="b"/>
              <a:pathLst>
                <a:path w="5900" h="1701" extrusionOk="0">
                  <a:moveTo>
                    <a:pt x="2425" y="1"/>
                  </a:moveTo>
                  <a:lnTo>
                    <a:pt x="1" y="101"/>
                  </a:lnTo>
                  <a:lnTo>
                    <a:pt x="3475" y="1700"/>
                  </a:lnTo>
                  <a:lnTo>
                    <a:pt x="5899" y="1613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73">
              <a:extLst>
                <a:ext uri="{FF2B5EF4-FFF2-40B4-BE49-F238E27FC236}">
                  <a16:creationId xmlns:a16="http://schemas.microsoft.com/office/drawing/2014/main" id="{89E954B4-AFFE-8485-1EEE-3A8C7C76341D}"/>
                </a:ext>
              </a:extLst>
            </p:cNvPr>
            <p:cNvSpPr/>
            <p:nvPr/>
          </p:nvSpPr>
          <p:spPr>
            <a:xfrm>
              <a:off x="6156726" y="1836745"/>
              <a:ext cx="791304" cy="711133"/>
            </a:xfrm>
            <a:custGeom>
              <a:avLst/>
              <a:gdLst/>
              <a:ahLst/>
              <a:cxnLst/>
              <a:rect l="l" t="t" r="r" b="b"/>
              <a:pathLst>
                <a:path w="11785" h="10591" extrusionOk="0">
                  <a:moveTo>
                    <a:pt x="10319" y="0"/>
                  </a:moveTo>
                  <a:cubicBezTo>
                    <a:pt x="10043" y="0"/>
                    <a:pt x="9750" y="107"/>
                    <a:pt x="9460" y="343"/>
                  </a:cubicBezTo>
                  <a:cubicBezTo>
                    <a:pt x="9073" y="693"/>
                    <a:pt x="8736" y="1093"/>
                    <a:pt x="8461" y="1543"/>
                  </a:cubicBezTo>
                  <a:cubicBezTo>
                    <a:pt x="7673" y="2730"/>
                    <a:pt x="7111" y="4030"/>
                    <a:pt x="6574" y="5342"/>
                  </a:cubicBezTo>
                  <a:cubicBezTo>
                    <a:pt x="6361" y="5867"/>
                    <a:pt x="6149" y="6416"/>
                    <a:pt x="5949" y="6954"/>
                  </a:cubicBezTo>
                  <a:cubicBezTo>
                    <a:pt x="5811" y="6716"/>
                    <a:pt x="5674" y="6466"/>
                    <a:pt x="5536" y="6229"/>
                  </a:cubicBezTo>
                  <a:cubicBezTo>
                    <a:pt x="5074" y="5429"/>
                    <a:pt x="4599" y="4629"/>
                    <a:pt x="4099" y="3855"/>
                  </a:cubicBezTo>
                  <a:cubicBezTo>
                    <a:pt x="3862" y="3467"/>
                    <a:pt x="3599" y="3092"/>
                    <a:pt x="3337" y="2717"/>
                  </a:cubicBezTo>
                  <a:cubicBezTo>
                    <a:pt x="3212" y="2543"/>
                    <a:pt x="3050" y="2355"/>
                    <a:pt x="2937" y="2168"/>
                  </a:cubicBezTo>
                  <a:cubicBezTo>
                    <a:pt x="2837" y="2018"/>
                    <a:pt x="2800" y="1855"/>
                    <a:pt x="2637" y="1768"/>
                  </a:cubicBezTo>
                  <a:cubicBezTo>
                    <a:pt x="2500" y="1693"/>
                    <a:pt x="2337" y="1643"/>
                    <a:pt x="2187" y="1618"/>
                  </a:cubicBezTo>
                  <a:cubicBezTo>
                    <a:pt x="2066" y="1594"/>
                    <a:pt x="1950" y="1580"/>
                    <a:pt x="1833" y="1580"/>
                  </a:cubicBezTo>
                  <a:cubicBezTo>
                    <a:pt x="1769" y="1580"/>
                    <a:pt x="1704" y="1584"/>
                    <a:pt x="1637" y="1593"/>
                  </a:cubicBezTo>
                  <a:cubicBezTo>
                    <a:pt x="1175" y="1655"/>
                    <a:pt x="975" y="2030"/>
                    <a:pt x="663" y="2330"/>
                  </a:cubicBezTo>
                  <a:cubicBezTo>
                    <a:pt x="500" y="2480"/>
                    <a:pt x="313" y="2593"/>
                    <a:pt x="113" y="2680"/>
                  </a:cubicBezTo>
                  <a:cubicBezTo>
                    <a:pt x="63" y="2692"/>
                    <a:pt x="38" y="2730"/>
                    <a:pt x="13" y="2767"/>
                  </a:cubicBezTo>
                  <a:cubicBezTo>
                    <a:pt x="0" y="2805"/>
                    <a:pt x="13" y="2842"/>
                    <a:pt x="25" y="2880"/>
                  </a:cubicBezTo>
                  <a:cubicBezTo>
                    <a:pt x="62" y="2932"/>
                    <a:pt x="125" y="2948"/>
                    <a:pt x="191" y="2948"/>
                  </a:cubicBezTo>
                  <a:cubicBezTo>
                    <a:pt x="237" y="2948"/>
                    <a:pt x="284" y="2940"/>
                    <a:pt x="325" y="2930"/>
                  </a:cubicBezTo>
                  <a:cubicBezTo>
                    <a:pt x="638" y="2855"/>
                    <a:pt x="863" y="2605"/>
                    <a:pt x="1113" y="2405"/>
                  </a:cubicBezTo>
                  <a:lnTo>
                    <a:pt x="1113" y="2405"/>
                  </a:lnTo>
                  <a:cubicBezTo>
                    <a:pt x="975" y="2530"/>
                    <a:pt x="963" y="2730"/>
                    <a:pt x="1050" y="2880"/>
                  </a:cubicBezTo>
                  <a:cubicBezTo>
                    <a:pt x="1212" y="3153"/>
                    <a:pt x="1455" y="3213"/>
                    <a:pt x="1707" y="3213"/>
                  </a:cubicBezTo>
                  <a:cubicBezTo>
                    <a:pt x="1767" y="3213"/>
                    <a:pt x="1827" y="3210"/>
                    <a:pt x="1887" y="3205"/>
                  </a:cubicBezTo>
                  <a:lnTo>
                    <a:pt x="2150" y="3192"/>
                  </a:lnTo>
                  <a:cubicBezTo>
                    <a:pt x="2200" y="3192"/>
                    <a:pt x="2312" y="4979"/>
                    <a:pt x="2325" y="5142"/>
                  </a:cubicBezTo>
                  <a:cubicBezTo>
                    <a:pt x="2362" y="5767"/>
                    <a:pt x="2475" y="6354"/>
                    <a:pt x="2587" y="6966"/>
                  </a:cubicBezTo>
                  <a:cubicBezTo>
                    <a:pt x="2712" y="7779"/>
                    <a:pt x="3025" y="8553"/>
                    <a:pt x="3524" y="9216"/>
                  </a:cubicBezTo>
                  <a:cubicBezTo>
                    <a:pt x="4124" y="9991"/>
                    <a:pt x="4624" y="10403"/>
                    <a:pt x="5624" y="10515"/>
                  </a:cubicBezTo>
                  <a:cubicBezTo>
                    <a:pt x="5724" y="10528"/>
                    <a:pt x="5824" y="10528"/>
                    <a:pt x="5924" y="10528"/>
                  </a:cubicBezTo>
                  <a:cubicBezTo>
                    <a:pt x="6011" y="10565"/>
                    <a:pt x="6086" y="10590"/>
                    <a:pt x="6174" y="10590"/>
                  </a:cubicBezTo>
                  <a:cubicBezTo>
                    <a:pt x="6424" y="10590"/>
                    <a:pt x="6674" y="10515"/>
                    <a:pt x="6899" y="10378"/>
                  </a:cubicBezTo>
                  <a:cubicBezTo>
                    <a:pt x="7286" y="10165"/>
                    <a:pt x="7636" y="9891"/>
                    <a:pt x="7948" y="9578"/>
                  </a:cubicBezTo>
                  <a:cubicBezTo>
                    <a:pt x="8860" y="8716"/>
                    <a:pt x="9535" y="7579"/>
                    <a:pt x="10185" y="6504"/>
                  </a:cubicBezTo>
                  <a:cubicBezTo>
                    <a:pt x="10822" y="5417"/>
                    <a:pt x="11372" y="4217"/>
                    <a:pt x="11610" y="2942"/>
                  </a:cubicBezTo>
                  <a:cubicBezTo>
                    <a:pt x="11747" y="2355"/>
                    <a:pt x="11785" y="1718"/>
                    <a:pt x="11597" y="1143"/>
                  </a:cubicBezTo>
                  <a:cubicBezTo>
                    <a:pt x="11378" y="453"/>
                    <a:pt x="10887" y="0"/>
                    <a:pt x="103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73">
              <a:extLst>
                <a:ext uri="{FF2B5EF4-FFF2-40B4-BE49-F238E27FC236}">
                  <a16:creationId xmlns:a16="http://schemas.microsoft.com/office/drawing/2014/main" id="{FB780700-3502-64B7-C772-9D895D35BFA1}"/>
                </a:ext>
              </a:extLst>
            </p:cNvPr>
            <p:cNvSpPr/>
            <p:nvPr/>
          </p:nvSpPr>
          <p:spPr>
            <a:xfrm>
              <a:off x="6154174" y="1832582"/>
              <a:ext cx="796407" cy="718653"/>
            </a:xfrm>
            <a:custGeom>
              <a:avLst/>
              <a:gdLst/>
              <a:ahLst/>
              <a:cxnLst/>
              <a:rect l="l" t="t" r="r" b="b"/>
              <a:pathLst>
                <a:path w="11861" h="10703" extrusionOk="0">
                  <a:moveTo>
                    <a:pt x="10364" y="112"/>
                  </a:moveTo>
                  <a:cubicBezTo>
                    <a:pt x="10460" y="112"/>
                    <a:pt x="10555" y="126"/>
                    <a:pt x="10648" y="155"/>
                  </a:cubicBezTo>
                  <a:cubicBezTo>
                    <a:pt x="11060" y="268"/>
                    <a:pt x="11423" y="668"/>
                    <a:pt x="11598" y="1205"/>
                  </a:cubicBezTo>
                  <a:cubicBezTo>
                    <a:pt x="11748" y="1692"/>
                    <a:pt x="11760" y="2267"/>
                    <a:pt x="11623" y="2992"/>
                  </a:cubicBezTo>
                  <a:cubicBezTo>
                    <a:pt x="11410" y="4117"/>
                    <a:pt x="10948" y="5266"/>
                    <a:pt x="10198" y="6528"/>
                  </a:cubicBezTo>
                  <a:cubicBezTo>
                    <a:pt x="9586" y="7566"/>
                    <a:pt x="8886" y="8740"/>
                    <a:pt x="7974" y="9603"/>
                  </a:cubicBezTo>
                  <a:cubicBezTo>
                    <a:pt x="7661" y="9915"/>
                    <a:pt x="7311" y="10177"/>
                    <a:pt x="6937" y="10402"/>
                  </a:cubicBezTo>
                  <a:cubicBezTo>
                    <a:pt x="6724" y="10527"/>
                    <a:pt x="6474" y="10602"/>
                    <a:pt x="6237" y="10602"/>
                  </a:cubicBezTo>
                  <a:cubicBezTo>
                    <a:pt x="6149" y="10590"/>
                    <a:pt x="6074" y="10577"/>
                    <a:pt x="6012" y="10540"/>
                  </a:cubicBezTo>
                  <a:lnTo>
                    <a:pt x="5987" y="10540"/>
                  </a:lnTo>
                  <a:cubicBezTo>
                    <a:pt x="5887" y="10540"/>
                    <a:pt x="5787" y="10540"/>
                    <a:pt x="5687" y="10527"/>
                  </a:cubicBezTo>
                  <a:cubicBezTo>
                    <a:pt x="4675" y="10415"/>
                    <a:pt x="4200" y="10003"/>
                    <a:pt x="3625" y="9240"/>
                  </a:cubicBezTo>
                  <a:cubicBezTo>
                    <a:pt x="3125" y="8590"/>
                    <a:pt x="2800" y="7828"/>
                    <a:pt x="2688" y="7016"/>
                  </a:cubicBezTo>
                  <a:lnTo>
                    <a:pt x="2613" y="6603"/>
                  </a:lnTo>
                  <a:cubicBezTo>
                    <a:pt x="2525" y="6141"/>
                    <a:pt x="2450" y="5666"/>
                    <a:pt x="2413" y="5204"/>
                  </a:cubicBezTo>
                  <a:cubicBezTo>
                    <a:pt x="2413" y="5179"/>
                    <a:pt x="2413" y="5116"/>
                    <a:pt x="2413" y="5029"/>
                  </a:cubicBezTo>
                  <a:cubicBezTo>
                    <a:pt x="2300" y="3267"/>
                    <a:pt x="2275" y="3204"/>
                    <a:pt x="2213" y="3204"/>
                  </a:cubicBezTo>
                  <a:lnTo>
                    <a:pt x="2213" y="3217"/>
                  </a:lnTo>
                  <a:lnTo>
                    <a:pt x="1950" y="3217"/>
                  </a:lnTo>
                  <a:cubicBezTo>
                    <a:pt x="1896" y="3219"/>
                    <a:pt x="1843" y="3221"/>
                    <a:pt x="1791" y="3221"/>
                  </a:cubicBezTo>
                  <a:cubicBezTo>
                    <a:pt x="1532" y="3221"/>
                    <a:pt x="1307" y="3177"/>
                    <a:pt x="1151" y="2917"/>
                  </a:cubicBezTo>
                  <a:cubicBezTo>
                    <a:pt x="1063" y="2779"/>
                    <a:pt x="1088" y="2605"/>
                    <a:pt x="1201" y="2492"/>
                  </a:cubicBezTo>
                  <a:lnTo>
                    <a:pt x="1138" y="2417"/>
                  </a:lnTo>
                  <a:lnTo>
                    <a:pt x="976" y="2567"/>
                  </a:lnTo>
                  <a:cubicBezTo>
                    <a:pt x="813" y="2729"/>
                    <a:pt x="601" y="2867"/>
                    <a:pt x="376" y="2942"/>
                  </a:cubicBezTo>
                  <a:cubicBezTo>
                    <a:pt x="353" y="2948"/>
                    <a:pt x="311" y="2956"/>
                    <a:pt x="268" y="2956"/>
                  </a:cubicBezTo>
                  <a:cubicBezTo>
                    <a:pt x="217" y="2956"/>
                    <a:pt x="165" y="2945"/>
                    <a:pt x="138" y="2904"/>
                  </a:cubicBezTo>
                  <a:cubicBezTo>
                    <a:pt x="126" y="2892"/>
                    <a:pt x="113" y="2867"/>
                    <a:pt x="126" y="2842"/>
                  </a:cubicBezTo>
                  <a:cubicBezTo>
                    <a:pt x="138" y="2817"/>
                    <a:pt x="163" y="2792"/>
                    <a:pt x="201" y="2779"/>
                  </a:cubicBezTo>
                  <a:lnTo>
                    <a:pt x="276" y="2742"/>
                  </a:lnTo>
                  <a:cubicBezTo>
                    <a:pt x="451" y="2667"/>
                    <a:pt x="613" y="2555"/>
                    <a:pt x="763" y="2417"/>
                  </a:cubicBezTo>
                  <a:cubicBezTo>
                    <a:pt x="838" y="2355"/>
                    <a:pt x="913" y="2267"/>
                    <a:pt x="976" y="2192"/>
                  </a:cubicBezTo>
                  <a:cubicBezTo>
                    <a:pt x="1188" y="1967"/>
                    <a:pt x="1375" y="1742"/>
                    <a:pt x="1713" y="1692"/>
                  </a:cubicBezTo>
                  <a:cubicBezTo>
                    <a:pt x="1777" y="1688"/>
                    <a:pt x="1841" y="1685"/>
                    <a:pt x="1905" y="1685"/>
                  </a:cubicBezTo>
                  <a:cubicBezTo>
                    <a:pt x="2016" y="1685"/>
                    <a:pt x="2127" y="1693"/>
                    <a:pt x="2238" y="1717"/>
                  </a:cubicBezTo>
                  <a:cubicBezTo>
                    <a:pt x="2388" y="1742"/>
                    <a:pt x="2538" y="1792"/>
                    <a:pt x="2675" y="1867"/>
                  </a:cubicBezTo>
                  <a:cubicBezTo>
                    <a:pt x="2763" y="1930"/>
                    <a:pt x="2838" y="2017"/>
                    <a:pt x="2875" y="2117"/>
                  </a:cubicBezTo>
                  <a:cubicBezTo>
                    <a:pt x="2900" y="2167"/>
                    <a:pt x="2925" y="2217"/>
                    <a:pt x="2950" y="2255"/>
                  </a:cubicBezTo>
                  <a:cubicBezTo>
                    <a:pt x="3025" y="2367"/>
                    <a:pt x="3113" y="2480"/>
                    <a:pt x="3200" y="2592"/>
                  </a:cubicBezTo>
                  <a:cubicBezTo>
                    <a:pt x="3250" y="2655"/>
                    <a:pt x="3300" y="2729"/>
                    <a:pt x="3350" y="2804"/>
                  </a:cubicBezTo>
                  <a:cubicBezTo>
                    <a:pt x="3600" y="3154"/>
                    <a:pt x="3862" y="3529"/>
                    <a:pt x="4125" y="3942"/>
                  </a:cubicBezTo>
                  <a:cubicBezTo>
                    <a:pt x="4662" y="4779"/>
                    <a:pt x="5149" y="5604"/>
                    <a:pt x="5549" y="6316"/>
                  </a:cubicBezTo>
                  <a:cubicBezTo>
                    <a:pt x="5687" y="6553"/>
                    <a:pt x="5824" y="6803"/>
                    <a:pt x="5962" y="7041"/>
                  </a:cubicBezTo>
                  <a:lnTo>
                    <a:pt x="6012" y="7141"/>
                  </a:lnTo>
                  <a:lnTo>
                    <a:pt x="6049" y="7028"/>
                  </a:lnTo>
                  <a:cubicBezTo>
                    <a:pt x="6224" y="6553"/>
                    <a:pt x="6424" y="6041"/>
                    <a:pt x="6674" y="5416"/>
                  </a:cubicBezTo>
                  <a:cubicBezTo>
                    <a:pt x="7174" y="4167"/>
                    <a:pt x="7761" y="2842"/>
                    <a:pt x="8549" y="1630"/>
                  </a:cubicBezTo>
                  <a:cubicBezTo>
                    <a:pt x="8824" y="1180"/>
                    <a:pt x="9161" y="780"/>
                    <a:pt x="9548" y="443"/>
                  </a:cubicBezTo>
                  <a:cubicBezTo>
                    <a:pt x="9808" y="229"/>
                    <a:pt x="10089" y="112"/>
                    <a:pt x="10364" y="112"/>
                  </a:cubicBezTo>
                  <a:close/>
                  <a:moveTo>
                    <a:pt x="10355" y="0"/>
                  </a:moveTo>
                  <a:cubicBezTo>
                    <a:pt x="10054" y="0"/>
                    <a:pt x="9753" y="122"/>
                    <a:pt x="9473" y="355"/>
                  </a:cubicBezTo>
                  <a:cubicBezTo>
                    <a:pt x="9073" y="718"/>
                    <a:pt x="8736" y="1117"/>
                    <a:pt x="8449" y="1567"/>
                  </a:cubicBezTo>
                  <a:cubicBezTo>
                    <a:pt x="7661" y="2779"/>
                    <a:pt x="7074" y="4117"/>
                    <a:pt x="6562" y="5366"/>
                  </a:cubicBezTo>
                  <a:cubicBezTo>
                    <a:pt x="6324" y="5954"/>
                    <a:pt x="6137" y="6441"/>
                    <a:pt x="5987" y="6891"/>
                  </a:cubicBezTo>
                  <a:cubicBezTo>
                    <a:pt x="5862" y="6678"/>
                    <a:pt x="5749" y="6478"/>
                    <a:pt x="5624" y="6266"/>
                  </a:cubicBezTo>
                  <a:cubicBezTo>
                    <a:pt x="5224" y="5554"/>
                    <a:pt x="4725" y="4716"/>
                    <a:pt x="4187" y="3892"/>
                  </a:cubicBezTo>
                  <a:cubicBezTo>
                    <a:pt x="3925" y="3479"/>
                    <a:pt x="3675" y="3104"/>
                    <a:pt x="3425" y="2754"/>
                  </a:cubicBezTo>
                  <a:cubicBezTo>
                    <a:pt x="3375" y="2680"/>
                    <a:pt x="3312" y="2605"/>
                    <a:pt x="3262" y="2530"/>
                  </a:cubicBezTo>
                  <a:cubicBezTo>
                    <a:pt x="3175" y="2417"/>
                    <a:pt x="3088" y="2317"/>
                    <a:pt x="3025" y="2205"/>
                  </a:cubicBezTo>
                  <a:cubicBezTo>
                    <a:pt x="3000" y="2167"/>
                    <a:pt x="2975" y="2117"/>
                    <a:pt x="2950" y="2080"/>
                  </a:cubicBezTo>
                  <a:cubicBezTo>
                    <a:pt x="2900" y="1955"/>
                    <a:pt x="2813" y="1855"/>
                    <a:pt x="2713" y="1780"/>
                  </a:cubicBezTo>
                  <a:cubicBezTo>
                    <a:pt x="2563" y="1705"/>
                    <a:pt x="2400" y="1642"/>
                    <a:pt x="2238" y="1630"/>
                  </a:cubicBezTo>
                  <a:cubicBezTo>
                    <a:pt x="2121" y="1596"/>
                    <a:pt x="1993" y="1585"/>
                    <a:pt x="1866" y="1585"/>
                  </a:cubicBezTo>
                  <a:cubicBezTo>
                    <a:pt x="1802" y="1585"/>
                    <a:pt x="1738" y="1588"/>
                    <a:pt x="1675" y="1592"/>
                  </a:cubicBezTo>
                  <a:cubicBezTo>
                    <a:pt x="1313" y="1642"/>
                    <a:pt x="1101" y="1892"/>
                    <a:pt x="888" y="2130"/>
                  </a:cubicBezTo>
                  <a:cubicBezTo>
                    <a:pt x="826" y="2205"/>
                    <a:pt x="751" y="2280"/>
                    <a:pt x="676" y="2342"/>
                  </a:cubicBezTo>
                  <a:cubicBezTo>
                    <a:pt x="538" y="2480"/>
                    <a:pt x="388" y="2580"/>
                    <a:pt x="213" y="2655"/>
                  </a:cubicBezTo>
                  <a:lnTo>
                    <a:pt x="138" y="2692"/>
                  </a:lnTo>
                  <a:cubicBezTo>
                    <a:pt x="76" y="2717"/>
                    <a:pt x="38" y="2754"/>
                    <a:pt x="13" y="2804"/>
                  </a:cubicBezTo>
                  <a:cubicBezTo>
                    <a:pt x="1" y="2854"/>
                    <a:pt x="1" y="2917"/>
                    <a:pt x="38" y="2967"/>
                  </a:cubicBezTo>
                  <a:cubicBezTo>
                    <a:pt x="82" y="3028"/>
                    <a:pt x="163" y="3059"/>
                    <a:pt x="258" y="3059"/>
                  </a:cubicBezTo>
                  <a:cubicBezTo>
                    <a:pt x="299" y="3059"/>
                    <a:pt x="343" y="3053"/>
                    <a:pt x="388" y="3042"/>
                  </a:cubicBezTo>
                  <a:cubicBezTo>
                    <a:pt x="613" y="2967"/>
                    <a:pt x="826" y="2842"/>
                    <a:pt x="1001" y="2667"/>
                  </a:cubicBezTo>
                  <a:lnTo>
                    <a:pt x="1001" y="2667"/>
                  </a:lnTo>
                  <a:cubicBezTo>
                    <a:pt x="976" y="2767"/>
                    <a:pt x="1001" y="2879"/>
                    <a:pt x="1063" y="2967"/>
                  </a:cubicBezTo>
                  <a:cubicBezTo>
                    <a:pt x="1236" y="3269"/>
                    <a:pt x="1521" y="3320"/>
                    <a:pt x="1813" y="3320"/>
                  </a:cubicBezTo>
                  <a:cubicBezTo>
                    <a:pt x="1859" y="3320"/>
                    <a:pt x="1905" y="3319"/>
                    <a:pt x="1950" y="3317"/>
                  </a:cubicBezTo>
                  <a:lnTo>
                    <a:pt x="2038" y="3317"/>
                  </a:lnTo>
                  <a:lnTo>
                    <a:pt x="2163" y="3304"/>
                  </a:lnTo>
                  <a:cubicBezTo>
                    <a:pt x="2200" y="3442"/>
                    <a:pt x="2238" y="4017"/>
                    <a:pt x="2313" y="5029"/>
                  </a:cubicBezTo>
                  <a:cubicBezTo>
                    <a:pt x="2325" y="5116"/>
                    <a:pt x="2325" y="5179"/>
                    <a:pt x="2325" y="5204"/>
                  </a:cubicBezTo>
                  <a:cubicBezTo>
                    <a:pt x="2363" y="5691"/>
                    <a:pt x="2438" y="6166"/>
                    <a:pt x="2513" y="6628"/>
                  </a:cubicBezTo>
                  <a:cubicBezTo>
                    <a:pt x="2538" y="6766"/>
                    <a:pt x="2563" y="6903"/>
                    <a:pt x="2588" y="7041"/>
                  </a:cubicBezTo>
                  <a:cubicBezTo>
                    <a:pt x="2713" y="7866"/>
                    <a:pt x="3038" y="8640"/>
                    <a:pt x="3537" y="9303"/>
                  </a:cubicBezTo>
                  <a:cubicBezTo>
                    <a:pt x="4112" y="10078"/>
                    <a:pt x="4637" y="10515"/>
                    <a:pt x="5674" y="10627"/>
                  </a:cubicBezTo>
                  <a:cubicBezTo>
                    <a:pt x="5774" y="10640"/>
                    <a:pt x="5874" y="10640"/>
                    <a:pt x="5974" y="10640"/>
                  </a:cubicBezTo>
                  <a:cubicBezTo>
                    <a:pt x="6049" y="10677"/>
                    <a:pt x="6137" y="10702"/>
                    <a:pt x="6224" y="10702"/>
                  </a:cubicBezTo>
                  <a:lnTo>
                    <a:pt x="6274" y="10702"/>
                  </a:lnTo>
                  <a:cubicBezTo>
                    <a:pt x="6524" y="10690"/>
                    <a:pt x="6762" y="10615"/>
                    <a:pt x="6974" y="10477"/>
                  </a:cubicBezTo>
                  <a:cubicBezTo>
                    <a:pt x="7361" y="10265"/>
                    <a:pt x="7724" y="9990"/>
                    <a:pt x="8036" y="9665"/>
                  </a:cubicBezTo>
                  <a:cubicBezTo>
                    <a:pt x="8961" y="8790"/>
                    <a:pt x="9661" y="7616"/>
                    <a:pt x="10273" y="6578"/>
                  </a:cubicBezTo>
                  <a:cubicBezTo>
                    <a:pt x="11023" y="5304"/>
                    <a:pt x="11498" y="4142"/>
                    <a:pt x="11710" y="3004"/>
                  </a:cubicBezTo>
                  <a:cubicBezTo>
                    <a:pt x="11860" y="2267"/>
                    <a:pt x="11848" y="1680"/>
                    <a:pt x="11685" y="1167"/>
                  </a:cubicBezTo>
                  <a:cubicBezTo>
                    <a:pt x="11498" y="605"/>
                    <a:pt x="11110" y="180"/>
                    <a:pt x="10661" y="43"/>
                  </a:cubicBezTo>
                  <a:cubicBezTo>
                    <a:pt x="10559" y="14"/>
                    <a:pt x="10457" y="0"/>
                    <a:pt x="10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73">
              <a:extLst>
                <a:ext uri="{FF2B5EF4-FFF2-40B4-BE49-F238E27FC236}">
                  <a16:creationId xmlns:a16="http://schemas.microsoft.com/office/drawing/2014/main" id="{887D1D1B-B39A-6652-1405-14E123195A2E}"/>
                </a:ext>
              </a:extLst>
            </p:cNvPr>
            <p:cNvSpPr/>
            <p:nvPr/>
          </p:nvSpPr>
          <p:spPr>
            <a:xfrm>
              <a:off x="6606463" y="1343163"/>
              <a:ext cx="377691" cy="385614"/>
            </a:xfrm>
            <a:custGeom>
              <a:avLst/>
              <a:gdLst/>
              <a:ahLst/>
              <a:cxnLst/>
              <a:rect l="l" t="t" r="r" b="b"/>
              <a:pathLst>
                <a:path w="5625" h="5743" extrusionOk="0">
                  <a:moveTo>
                    <a:pt x="2386" y="1"/>
                  </a:moveTo>
                  <a:cubicBezTo>
                    <a:pt x="1820" y="1"/>
                    <a:pt x="1258" y="181"/>
                    <a:pt x="788" y="534"/>
                  </a:cubicBezTo>
                  <a:cubicBezTo>
                    <a:pt x="713" y="596"/>
                    <a:pt x="13" y="1283"/>
                    <a:pt x="1" y="1283"/>
                  </a:cubicBezTo>
                  <a:cubicBezTo>
                    <a:pt x="925" y="1633"/>
                    <a:pt x="1838" y="2033"/>
                    <a:pt x="2725" y="2458"/>
                  </a:cubicBezTo>
                  <a:cubicBezTo>
                    <a:pt x="2537" y="3433"/>
                    <a:pt x="2325" y="4482"/>
                    <a:pt x="1588" y="5145"/>
                  </a:cubicBezTo>
                  <a:cubicBezTo>
                    <a:pt x="1590" y="5143"/>
                    <a:pt x="1595" y="5142"/>
                    <a:pt x="1602" y="5142"/>
                  </a:cubicBezTo>
                  <a:cubicBezTo>
                    <a:pt x="1727" y="5142"/>
                    <a:pt x="2518" y="5446"/>
                    <a:pt x="2625" y="5470"/>
                  </a:cubicBezTo>
                  <a:cubicBezTo>
                    <a:pt x="3000" y="5557"/>
                    <a:pt x="3387" y="5632"/>
                    <a:pt x="3762" y="5670"/>
                  </a:cubicBezTo>
                  <a:cubicBezTo>
                    <a:pt x="4053" y="5705"/>
                    <a:pt x="4352" y="5742"/>
                    <a:pt x="4646" y="5742"/>
                  </a:cubicBezTo>
                  <a:cubicBezTo>
                    <a:pt x="4984" y="5742"/>
                    <a:pt x="5317" y="5693"/>
                    <a:pt x="5624" y="5532"/>
                  </a:cubicBezTo>
                  <a:cubicBezTo>
                    <a:pt x="5237" y="5220"/>
                    <a:pt x="5124" y="4682"/>
                    <a:pt x="5112" y="4195"/>
                  </a:cubicBezTo>
                  <a:cubicBezTo>
                    <a:pt x="5062" y="2845"/>
                    <a:pt x="5037" y="1146"/>
                    <a:pt x="3725" y="359"/>
                  </a:cubicBezTo>
                  <a:cubicBezTo>
                    <a:pt x="3306" y="118"/>
                    <a:pt x="2844" y="1"/>
                    <a:pt x="2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73">
              <a:extLst>
                <a:ext uri="{FF2B5EF4-FFF2-40B4-BE49-F238E27FC236}">
                  <a16:creationId xmlns:a16="http://schemas.microsoft.com/office/drawing/2014/main" id="{3E733C17-8175-5EA6-F99D-67B3EE0AB00E}"/>
                </a:ext>
              </a:extLst>
            </p:cNvPr>
            <p:cNvSpPr/>
            <p:nvPr/>
          </p:nvSpPr>
          <p:spPr>
            <a:xfrm>
              <a:off x="5728945" y="2045835"/>
              <a:ext cx="166855" cy="71644"/>
            </a:xfrm>
            <a:custGeom>
              <a:avLst/>
              <a:gdLst/>
              <a:ahLst/>
              <a:cxnLst/>
              <a:rect l="l" t="t" r="r" b="b"/>
              <a:pathLst>
                <a:path w="2485" h="1067" extrusionOk="0">
                  <a:moveTo>
                    <a:pt x="642" y="0"/>
                  </a:moveTo>
                  <a:cubicBezTo>
                    <a:pt x="0" y="0"/>
                    <a:pt x="441" y="513"/>
                    <a:pt x="848" y="741"/>
                  </a:cubicBezTo>
                  <a:cubicBezTo>
                    <a:pt x="1186" y="923"/>
                    <a:pt x="1564" y="1066"/>
                    <a:pt x="1938" y="1066"/>
                  </a:cubicBezTo>
                  <a:cubicBezTo>
                    <a:pt x="2076" y="1066"/>
                    <a:pt x="2213" y="1047"/>
                    <a:pt x="2347" y="1003"/>
                  </a:cubicBezTo>
                  <a:cubicBezTo>
                    <a:pt x="2397" y="991"/>
                    <a:pt x="2435" y="966"/>
                    <a:pt x="2460" y="928"/>
                  </a:cubicBezTo>
                  <a:cubicBezTo>
                    <a:pt x="2485" y="866"/>
                    <a:pt x="2485" y="791"/>
                    <a:pt x="2460" y="716"/>
                  </a:cubicBezTo>
                  <a:cubicBezTo>
                    <a:pt x="2422" y="666"/>
                    <a:pt x="2372" y="628"/>
                    <a:pt x="2322" y="591"/>
                  </a:cubicBezTo>
                  <a:cubicBezTo>
                    <a:pt x="1848" y="253"/>
                    <a:pt x="1310" y="53"/>
                    <a:pt x="735" y="3"/>
                  </a:cubicBezTo>
                  <a:cubicBezTo>
                    <a:pt x="702" y="1"/>
                    <a:pt x="671" y="0"/>
                    <a:pt x="6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73">
              <a:extLst>
                <a:ext uri="{FF2B5EF4-FFF2-40B4-BE49-F238E27FC236}">
                  <a16:creationId xmlns:a16="http://schemas.microsoft.com/office/drawing/2014/main" id="{B4ADF59F-48C5-711F-7C90-D0B7679582E2}"/>
                </a:ext>
              </a:extLst>
            </p:cNvPr>
            <p:cNvSpPr/>
            <p:nvPr/>
          </p:nvSpPr>
          <p:spPr>
            <a:xfrm>
              <a:off x="5743045" y="2042545"/>
              <a:ext cx="156112" cy="78224"/>
            </a:xfrm>
            <a:custGeom>
              <a:avLst/>
              <a:gdLst/>
              <a:ahLst/>
              <a:cxnLst/>
              <a:rect l="l" t="t" r="r" b="b"/>
              <a:pathLst>
                <a:path w="2325" h="1165" extrusionOk="0">
                  <a:moveTo>
                    <a:pt x="513" y="102"/>
                  </a:moveTo>
                  <a:cubicBezTo>
                    <a:pt x="1075" y="152"/>
                    <a:pt x="1613" y="352"/>
                    <a:pt x="2075" y="677"/>
                  </a:cubicBezTo>
                  <a:cubicBezTo>
                    <a:pt x="2125" y="702"/>
                    <a:pt x="2162" y="740"/>
                    <a:pt x="2200" y="790"/>
                  </a:cubicBezTo>
                  <a:cubicBezTo>
                    <a:pt x="2225" y="840"/>
                    <a:pt x="2225" y="902"/>
                    <a:pt x="2200" y="952"/>
                  </a:cubicBezTo>
                  <a:cubicBezTo>
                    <a:pt x="2187" y="977"/>
                    <a:pt x="2150" y="990"/>
                    <a:pt x="2125" y="1002"/>
                  </a:cubicBezTo>
                  <a:cubicBezTo>
                    <a:pt x="2003" y="1044"/>
                    <a:pt x="1872" y="1065"/>
                    <a:pt x="1734" y="1065"/>
                  </a:cubicBezTo>
                  <a:cubicBezTo>
                    <a:pt x="1419" y="1065"/>
                    <a:pt x="1062" y="957"/>
                    <a:pt x="663" y="740"/>
                  </a:cubicBezTo>
                  <a:cubicBezTo>
                    <a:pt x="363" y="590"/>
                    <a:pt x="125" y="315"/>
                    <a:pt x="150" y="190"/>
                  </a:cubicBezTo>
                  <a:cubicBezTo>
                    <a:pt x="175" y="127"/>
                    <a:pt x="263" y="102"/>
                    <a:pt x="425" y="102"/>
                  </a:cubicBezTo>
                  <a:close/>
                  <a:moveTo>
                    <a:pt x="438" y="1"/>
                  </a:moveTo>
                  <a:cubicBezTo>
                    <a:pt x="222" y="1"/>
                    <a:pt x="97" y="52"/>
                    <a:pt x="63" y="165"/>
                  </a:cubicBezTo>
                  <a:cubicBezTo>
                    <a:pt x="0" y="377"/>
                    <a:pt x="338" y="690"/>
                    <a:pt x="613" y="827"/>
                  </a:cubicBezTo>
                  <a:cubicBezTo>
                    <a:pt x="950" y="1027"/>
                    <a:pt x="1325" y="1152"/>
                    <a:pt x="1725" y="1165"/>
                  </a:cubicBezTo>
                  <a:cubicBezTo>
                    <a:pt x="1862" y="1165"/>
                    <a:pt x="2012" y="1152"/>
                    <a:pt x="2150" y="1102"/>
                  </a:cubicBezTo>
                  <a:cubicBezTo>
                    <a:pt x="2212" y="1090"/>
                    <a:pt x="2250" y="1052"/>
                    <a:pt x="2287" y="1015"/>
                  </a:cubicBezTo>
                  <a:cubicBezTo>
                    <a:pt x="2325" y="927"/>
                    <a:pt x="2325" y="840"/>
                    <a:pt x="2287" y="752"/>
                  </a:cubicBezTo>
                  <a:cubicBezTo>
                    <a:pt x="2250" y="690"/>
                    <a:pt x="2200" y="640"/>
                    <a:pt x="2125" y="602"/>
                  </a:cubicBezTo>
                  <a:cubicBezTo>
                    <a:pt x="1650" y="265"/>
                    <a:pt x="1100" y="52"/>
                    <a:pt x="513" y="2"/>
                  </a:cubicBezTo>
                  <a:cubicBezTo>
                    <a:pt x="487" y="1"/>
                    <a:pt x="462" y="1"/>
                    <a:pt x="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73">
              <a:extLst>
                <a:ext uri="{FF2B5EF4-FFF2-40B4-BE49-F238E27FC236}">
                  <a16:creationId xmlns:a16="http://schemas.microsoft.com/office/drawing/2014/main" id="{DB8A2C5C-041C-E3F6-8CE3-E45C8ABCEF9B}"/>
                </a:ext>
              </a:extLst>
            </p:cNvPr>
            <p:cNvSpPr/>
            <p:nvPr/>
          </p:nvSpPr>
          <p:spPr>
            <a:xfrm>
              <a:off x="6649234" y="1642428"/>
              <a:ext cx="76478" cy="20211"/>
            </a:xfrm>
            <a:custGeom>
              <a:avLst/>
              <a:gdLst/>
              <a:ahLst/>
              <a:cxnLst/>
              <a:rect l="l" t="t" r="r" b="b"/>
              <a:pathLst>
                <a:path w="1139" h="301" extrusionOk="0">
                  <a:moveTo>
                    <a:pt x="51" y="0"/>
                  </a:moveTo>
                  <a:lnTo>
                    <a:pt x="1" y="88"/>
                  </a:lnTo>
                  <a:cubicBezTo>
                    <a:pt x="213" y="225"/>
                    <a:pt x="463" y="300"/>
                    <a:pt x="726" y="300"/>
                  </a:cubicBezTo>
                  <a:cubicBezTo>
                    <a:pt x="863" y="300"/>
                    <a:pt x="1001" y="275"/>
                    <a:pt x="1138" y="225"/>
                  </a:cubicBezTo>
                  <a:lnTo>
                    <a:pt x="1101" y="138"/>
                  </a:lnTo>
                  <a:cubicBezTo>
                    <a:pt x="978" y="177"/>
                    <a:pt x="850" y="197"/>
                    <a:pt x="723" y="197"/>
                  </a:cubicBezTo>
                  <a:cubicBezTo>
                    <a:pt x="488" y="197"/>
                    <a:pt x="254" y="13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73">
              <a:extLst>
                <a:ext uri="{FF2B5EF4-FFF2-40B4-BE49-F238E27FC236}">
                  <a16:creationId xmlns:a16="http://schemas.microsoft.com/office/drawing/2014/main" id="{3825BE91-D96B-194A-66F4-53E71024FA80}"/>
                </a:ext>
              </a:extLst>
            </p:cNvPr>
            <p:cNvSpPr/>
            <p:nvPr/>
          </p:nvSpPr>
          <p:spPr>
            <a:xfrm>
              <a:off x="5679258" y="1714609"/>
              <a:ext cx="474178" cy="516076"/>
            </a:xfrm>
            <a:custGeom>
              <a:avLst/>
              <a:gdLst/>
              <a:ahLst/>
              <a:cxnLst/>
              <a:rect l="l" t="t" r="r" b="b"/>
              <a:pathLst>
                <a:path w="7062" h="7686" extrusionOk="0">
                  <a:moveTo>
                    <a:pt x="1" y="0"/>
                  </a:moveTo>
                  <a:lnTo>
                    <a:pt x="338" y="4574"/>
                  </a:lnTo>
                  <a:lnTo>
                    <a:pt x="7061" y="7686"/>
                  </a:lnTo>
                  <a:lnTo>
                    <a:pt x="6961" y="31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73">
              <a:extLst>
                <a:ext uri="{FF2B5EF4-FFF2-40B4-BE49-F238E27FC236}">
                  <a16:creationId xmlns:a16="http://schemas.microsoft.com/office/drawing/2014/main" id="{22B809DB-6E87-1A3F-6C51-EDB4DD075038}"/>
                </a:ext>
              </a:extLst>
            </p:cNvPr>
            <p:cNvSpPr/>
            <p:nvPr/>
          </p:nvSpPr>
          <p:spPr>
            <a:xfrm>
              <a:off x="5738825" y="1960500"/>
              <a:ext cx="125950" cy="138325"/>
            </a:xfrm>
            <a:custGeom>
              <a:avLst/>
              <a:gdLst/>
              <a:ahLst/>
              <a:cxnLst/>
              <a:rect l="l" t="t" r="r" b="b"/>
              <a:pathLst>
                <a:path w="1876" h="1987" extrusionOk="0">
                  <a:moveTo>
                    <a:pt x="971" y="0"/>
                  </a:moveTo>
                  <a:cubicBezTo>
                    <a:pt x="855" y="0"/>
                    <a:pt x="743" y="33"/>
                    <a:pt x="651" y="112"/>
                  </a:cubicBezTo>
                  <a:cubicBezTo>
                    <a:pt x="551" y="212"/>
                    <a:pt x="476" y="350"/>
                    <a:pt x="451" y="487"/>
                  </a:cubicBezTo>
                  <a:cubicBezTo>
                    <a:pt x="400" y="651"/>
                    <a:pt x="357" y="824"/>
                    <a:pt x="322" y="991"/>
                  </a:cubicBezTo>
                  <a:lnTo>
                    <a:pt x="322" y="991"/>
                  </a:lnTo>
                  <a:cubicBezTo>
                    <a:pt x="363" y="750"/>
                    <a:pt x="357" y="501"/>
                    <a:pt x="313" y="262"/>
                  </a:cubicBezTo>
                  <a:cubicBezTo>
                    <a:pt x="288" y="200"/>
                    <a:pt x="238" y="125"/>
                    <a:pt x="176" y="125"/>
                  </a:cubicBezTo>
                  <a:cubicBezTo>
                    <a:pt x="113" y="137"/>
                    <a:pt x="88" y="200"/>
                    <a:pt x="76" y="262"/>
                  </a:cubicBezTo>
                  <a:cubicBezTo>
                    <a:pt x="1" y="662"/>
                    <a:pt x="26" y="1062"/>
                    <a:pt x="176" y="1437"/>
                  </a:cubicBezTo>
                  <a:lnTo>
                    <a:pt x="1688" y="1987"/>
                  </a:lnTo>
                  <a:cubicBezTo>
                    <a:pt x="1775" y="1812"/>
                    <a:pt x="1825" y="1637"/>
                    <a:pt x="1850" y="1449"/>
                  </a:cubicBezTo>
                  <a:cubicBezTo>
                    <a:pt x="1875" y="1024"/>
                    <a:pt x="1838" y="562"/>
                    <a:pt x="1551" y="250"/>
                  </a:cubicBezTo>
                  <a:cubicBezTo>
                    <a:pt x="1413" y="112"/>
                    <a:pt x="1186" y="0"/>
                    <a:pt x="9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73">
              <a:extLst>
                <a:ext uri="{FF2B5EF4-FFF2-40B4-BE49-F238E27FC236}">
                  <a16:creationId xmlns:a16="http://schemas.microsoft.com/office/drawing/2014/main" id="{379C488E-B95B-FFBB-EC10-C98F57A49B59}"/>
                </a:ext>
              </a:extLst>
            </p:cNvPr>
            <p:cNvSpPr/>
            <p:nvPr/>
          </p:nvSpPr>
          <p:spPr>
            <a:xfrm>
              <a:off x="5734652" y="1957271"/>
              <a:ext cx="133484" cy="138319"/>
            </a:xfrm>
            <a:custGeom>
              <a:avLst/>
              <a:gdLst/>
              <a:ahLst/>
              <a:cxnLst/>
              <a:rect l="l" t="t" r="r" b="b"/>
              <a:pathLst>
                <a:path w="1988" h="2060" extrusionOk="0">
                  <a:moveTo>
                    <a:pt x="1017" y="0"/>
                  </a:moveTo>
                  <a:cubicBezTo>
                    <a:pt x="891" y="0"/>
                    <a:pt x="767" y="36"/>
                    <a:pt x="663" y="123"/>
                  </a:cubicBezTo>
                  <a:cubicBezTo>
                    <a:pt x="550" y="235"/>
                    <a:pt x="488" y="373"/>
                    <a:pt x="450" y="523"/>
                  </a:cubicBezTo>
                  <a:cubicBezTo>
                    <a:pt x="450" y="448"/>
                    <a:pt x="438" y="373"/>
                    <a:pt x="413" y="298"/>
                  </a:cubicBezTo>
                  <a:cubicBezTo>
                    <a:pt x="375" y="185"/>
                    <a:pt x="313" y="123"/>
                    <a:pt x="238" y="123"/>
                  </a:cubicBezTo>
                  <a:cubicBezTo>
                    <a:pt x="175" y="135"/>
                    <a:pt x="113" y="160"/>
                    <a:pt x="75" y="298"/>
                  </a:cubicBezTo>
                  <a:cubicBezTo>
                    <a:pt x="0" y="698"/>
                    <a:pt x="38" y="1122"/>
                    <a:pt x="175" y="1510"/>
                  </a:cubicBezTo>
                  <a:lnTo>
                    <a:pt x="275" y="1472"/>
                  </a:lnTo>
                  <a:cubicBezTo>
                    <a:pt x="138" y="1097"/>
                    <a:pt x="100" y="710"/>
                    <a:pt x="175" y="323"/>
                  </a:cubicBezTo>
                  <a:cubicBezTo>
                    <a:pt x="175" y="298"/>
                    <a:pt x="213" y="223"/>
                    <a:pt x="238" y="223"/>
                  </a:cubicBezTo>
                  <a:cubicBezTo>
                    <a:pt x="275" y="223"/>
                    <a:pt x="300" y="273"/>
                    <a:pt x="313" y="323"/>
                  </a:cubicBezTo>
                  <a:cubicBezTo>
                    <a:pt x="375" y="585"/>
                    <a:pt x="363" y="872"/>
                    <a:pt x="300" y="1135"/>
                  </a:cubicBezTo>
                  <a:lnTo>
                    <a:pt x="400" y="1160"/>
                  </a:lnTo>
                  <a:cubicBezTo>
                    <a:pt x="450" y="960"/>
                    <a:pt x="500" y="748"/>
                    <a:pt x="563" y="548"/>
                  </a:cubicBezTo>
                  <a:cubicBezTo>
                    <a:pt x="588" y="423"/>
                    <a:pt x="650" y="298"/>
                    <a:pt x="738" y="198"/>
                  </a:cubicBezTo>
                  <a:cubicBezTo>
                    <a:pt x="822" y="126"/>
                    <a:pt x="923" y="97"/>
                    <a:pt x="1027" y="97"/>
                  </a:cubicBezTo>
                  <a:cubicBezTo>
                    <a:pt x="1232" y="97"/>
                    <a:pt x="1451" y="211"/>
                    <a:pt x="1575" y="335"/>
                  </a:cubicBezTo>
                  <a:cubicBezTo>
                    <a:pt x="1800" y="573"/>
                    <a:pt x="1887" y="960"/>
                    <a:pt x="1850" y="1485"/>
                  </a:cubicBezTo>
                  <a:cubicBezTo>
                    <a:pt x="1837" y="1672"/>
                    <a:pt x="1788" y="1835"/>
                    <a:pt x="1713" y="2010"/>
                  </a:cubicBezTo>
                  <a:lnTo>
                    <a:pt x="1788" y="2060"/>
                  </a:lnTo>
                  <a:cubicBezTo>
                    <a:pt x="1875" y="1885"/>
                    <a:pt x="1937" y="1697"/>
                    <a:pt x="1950" y="1497"/>
                  </a:cubicBezTo>
                  <a:cubicBezTo>
                    <a:pt x="1987" y="935"/>
                    <a:pt x="1887" y="535"/>
                    <a:pt x="1638" y="273"/>
                  </a:cubicBezTo>
                  <a:cubicBezTo>
                    <a:pt x="1499" y="126"/>
                    <a:pt x="1254" y="0"/>
                    <a:pt x="10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73">
              <a:extLst>
                <a:ext uri="{FF2B5EF4-FFF2-40B4-BE49-F238E27FC236}">
                  <a16:creationId xmlns:a16="http://schemas.microsoft.com/office/drawing/2014/main" id="{EDEF79E3-5A3A-FEF9-99BF-2AE70D283A12}"/>
                </a:ext>
              </a:extLst>
            </p:cNvPr>
            <p:cNvSpPr/>
            <p:nvPr/>
          </p:nvSpPr>
          <p:spPr>
            <a:xfrm>
              <a:off x="6089581" y="2297830"/>
              <a:ext cx="864358" cy="656141"/>
            </a:xfrm>
            <a:custGeom>
              <a:avLst/>
              <a:gdLst/>
              <a:ahLst/>
              <a:cxnLst/>
              <a:rect l="l" t="t" r="r" b="b"/>
              <a:pathLst>
                <a:path w="12873" h="9772" extrusionOk="0">
                  <a:moveTo>
                    <a:pt x="7999" y="1"/>
                  </a:moveTo>
                  <a:cubicBezTo>
                    <a:pt x="7644" y="1"/>
                    <a:pt x="7289" y="29"/>
                    <a:pt x="6936" y="87"/>
                  </a:cubicBezTo>
                  <a:cubicBezTo>
                    <a:pt x="4874" y="424"/>
                    <a:pt x="2900" y="1736"/>
                    <a:pt x="1675" y="3598"/>
                  </a:cubicBezTo>
                  <a:cubicBezTo>
                    <a:pt x="538" y="5323"/>
                    <a:pt x="1" y="7522"/>
                    <a:pt x="163" y="9772"/>
                  </a:cubicBezTo>
                  <a:lnTo>
                    <a:pt x="563" y="9747"/>
                  </a:lnTo>
                  <a:cubicBezTo>
                    <a:pt x="400" y="7585"/>
                    <a:pt x="913" y="5473"/>
                    <a:pt x="2013" y="3823"/>
                  </a:cubicBezTo>
                  <a:cubicBezTo>
                    <a:pt x="3175" y="2049"/>
                    <a:pt x="5037" y="799"/>
                    <a:pt x="6999" y="487"/>
                  </a:cubicBezTo>
                  <a:cubicBezTo>
                    <a:pt x="7331" y="432"/>
                    <a:pt x="7666" y="406"/>
                    <a:pt x="8001" y="406"/>
                  </a:cubicBezTo>
                  <a:cubicBezTo>
                    <a:pt x="9743" y="406"/>
                    <a:pt x="11461" y="1124"/>
                    <a:pt x="12572" y="2361"/>
                  </a:cubicBezTo>
                  <a:lnTo>
                    <a:pt x="12872" y="2099"/>
                  </a:lnTo>
                  <a:cubicBezTo>
                    <a:pt x="11686" y="776"/>
                    <a:pt x="9857" y="1"/>
                    <a:pt x="79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8" name="Google Shape;2548;p73">
            <a:extLst>
              <a:ext uri="{FF2B5EF4-FFF2-40B4-BE49-F238E27FC236}">
                <a16:creationId xmlns:a16="http://schemas.microsoft.com/office/drawing/2014/main" id="{2D8F3A1A-AD53-CC70-32EE-BD43C61A76F6}"/>
              </a:ext>
            </a:extLst>
          </p:cNvPr>
          <p:cNvGrpSpPr/>
          <p:nvPr/>
        </p:nvGrpSpPr>
        <p:grpSpPr>
          <a:xfrm>
            <a:off x="5004260" y="951476"/>
            <a:ext cx="649561" cy="450610"/>
            <a:chOff x="5377172" y="1129776"/>
            <a:chExt cx="649561" cy="450610"/>
          </a:xfrm>
        </p:grpSpPr>
        <p:sp>
          <p:nvSpPr>
            <p:cNvPr id="2549" name="Google Shape;2549;p73">
              <a:extLst>
                <a:ext uri="{FF2B5EF4-FFF2-40B4-BE49-F238E27FC236}">
                  <a16:creationId xmlns:a16="http://schemas.microsoft.com/office/drawing/2014/main" id="{9C014DC3-E461-EA90-7DC2-2DEED98007C0}"/>
                </a:ext>
              </a:extLst>
            </p:cNvPr>
            <p:cNvSpPr/>
            <p:nvPr/>
          </p:nvSpPr>
          <p:spPr>
            <a:xfrm>
              <a:off x="5377172" y="1129776"/>
              <a:ext cx="649561" cy="450610"/>
            </a:xfrm>
            <a:custGeom>
              <a:avLst/>
              <a:gdLst/>
              <a:ahLst/>
              <a:cxnLst/>
              <a:rect l="l" t="t" r="r" b="b"/>
              <a:pathLst>
                <a:path w="9674" h="6711" extrusionOk="0">
                  <a:moveTo>
                    <a:pt x="688" y="0"/>
                  </a:moveTo>
                  <a:cubicBezTo>
                    <a:pt x="313" y="0"/>
                    <a:pt x="1" y="312"/>
                    <a:pt x="1" y="687"/>
                  </a:cubicBezTo>
                  <a:lnTo>
                    <a:pt x="1" y="4986"/>
                  </a:lnTo>
                  <a:cubicBezTo>
                    <a:pt x="1" y="5361"/>
                    <a:pt x="313" y="5674"/>
                    <a:pt x="688" y="5674"/>
                  </a:cubicBezTo>
                  <a:lnTo>
                    <a:pt x="8499" y="5674"/>
                  </a:lnTo>
                  <a:lnTo>
                    <a:pt x="9673" y="6711"/>
                  </a:lnTo>
                  <a:lnTo>
                    <a:pt x="9673" y="687"/>
                  </a:lnTo>
                  <a:cubicBezTo>
                    <a:pt x="9673" y="312"/>
                    <a:pt x="9361" y="0"/>
                    <a:pt x="8986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73">
              <a:extLst>
                <a:ext uri="{FF2B5EF4-FFF2-40B4-BE49-F238E27FC236}">
                  <a16:creationId xmlns:a16="http://schemas.microsoft.com/office/drawing/2014/main" id="{6FBBFC3E-BE0D-5BE5-5570-F4D746F5533E}"/>
                </a:ext>
              </a:extLst>
            </p:cNvPr>
            <p:cNvSpPr/>
            <p:nvPr/>
          </p:nvSpPr>
          <p:spPr>
            <a:xfrm>
              <a:off x="5584678" y="1216191"/>
              <a:ext cx="245885" cy="225741"/>
            </a:xfrm>
            <a:custGeom>
              <a:avLst/>
              <a:gdLst/>
              <a:ahLst/>
              <a:cxnLst/>
              <a:rect l="l" t="t" r="r" b="b"/>
              <a:pathLst>
                <a:path w="3662" h="3362" extrusionOk="0">
                  <a:moveTo>
                    <a:pt x="775" y="275"/>
                  </a:moveTo>
                  <a:cubicBezTo>
                    <a:pt x="1075" y="275"/>
                    <a:pt x="1200" y="600"/>
                    <a:pt x="1200" y="1000"/>
                  </a:cubicBezTo>
                  <a:cubicBezTo>
                    <a:pt x="1200" y="1425"/>
                    <a:pt x="1050" y="1737"/>
                    <a:pt x="775" y="1737"/>
                  </a:cubicBezTo>
                  <a:cubicBezTo>
                    <a:pt x="500" y="1737"/>
                    <a:pt x="350" y="1425"/>
                    <a:pt x="350" y="1000"/>
                  </a:cubicBezTo>
                  <a:cubicBezTo>
                    <a:pt x="350" y="600"/>
                    <a:pt x="500" y="275"/>
                    <a:pt x="775" y="275"/>
                  </a:cubicBezTo>
                  <a:close/>
                  <a:moveTo>
                    <a:pt x="787" y="0"/>
                  </a:moveTo>
                  <a:cubicBezTo>
                    <a:pt x="362" y="0"/>
                    <a:pt x="0" y="363"/>
                    <a:pt x="0" y="1025"/>
                  </a:cubicBezTo>
                  <a:cubicBezTo>
                    <a:pt x="13" y="1675"/>
                    <a:pt x="337" y="2000"/>
                    <a:pt x="762" y="2000"/>
                  </a:cubicBezTo>
                  <a:cubicBezTo>
                    <a:pt x="1187" y="2000"/>
                    <a:pt x="1537" y="1662"/>
                    <a:pt x="1537" y="975"/>
                  </a:cubicBezTo>
                  <a:cubicBezTo>
                    <a:pt x="1537" y="350"/>
                    <a:pt x="1237" y="0"/>
                    <a:pt x="787" y="0"/>
                  </a:cubicBezTo>
                  <a:close/>
                  <a:moveTo>
                    <a:pt x="2887" y="1612"/>
                  </a:moveTo>
                  <a:cubicBezTo>
                    <a:pt x="3199" y="1612"/>
                    <a:pt x="3312" y="1950"/>
                    <a:pt x="3312" y="2337"/>
                  </a:cubicBezTo>
                  <a:cubicBezTo>
                    <a:pt x="3312" y="2774"/>
                    <a:pt x="3162" y="3087"/>
                    <a:pt x="2887" y="3087"/>
                  </a:cubicBezTo>
                  <a:cubicBezTo>
                    <a:pt x="2624" y="3087"/>
                    <a:pt x="2462" y="2762"/>
                    <a:pt x="2462" y="2350"/>
                  </a:cubicBezTo>
                  <a:lnTo>
                    <a:pt x="2474" y="2350"/>
                  </a:lnTo>
                  <a:cubicBezTo>
                    <a:pt x="2474" y="1937"/>
                    <a:pt x="2624" y="1612"/>
                    <a:pt x="2887" y="1612"/>
                  </a:cubicBezTo>
                  <a:close/>
                  <a:moveTo>
                    <a:pt x="2899" y="1350"/>
                  </a:moveTo>
                  <a:cubicBezTo>
                    <a:pt x="2474" y="1350"/>
                    <a:pt x="2112" y="1725"/>
                    <a:pt x="2112" y="2375"/>
                  </a:cubicBezTo>
                  <a:cubicBezTo>
                    <a:pt x="2124" y="3024"/>
                    <a:pt x="2449" y="3349"/>
                    <a:pt x="2874" y="3349"/>
                  </a:cubicBezTo>
                  <a:cubicBezTo>
                    <a:pt x="3299" y="3349"/>
                    <a:pt x="3662" y="3012"/>
                    <a:pt x="3662" y="2325"/>
                  </a:cubicBezTo>
                  <a:cubicBezTo>
                    <a:pt x="3662" y="1700"/>
                    <a:pt x="3362" y="1350"/>
                    <a:pt x="2899" y="1350"/>
                  </a:cubicBezTo>
                  <a:close/>
                  <a:moveTo>
                    <a:pt x="2649" y="0"/>
                  </a:moveTo>
                  <a:lnTo>
                    <a:pt x="737" y="3362"/>
                  </a:lnTo>
                  <a:lnTo>
                    <a:pt x="1012" y="3362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1" name="Google Shape;2551;p73">
            <a:extLst>
              <a:ext uri="{FF2B5EF4-FFF2-40B4-BE49-F238E27FC236}">
                <a16:creationId xmlns:a16="http://schemas.microsoft.com/office/drawing/2014/main" id="{B2F9B839-3D97-85BE-D6A7-D39A58860DA5}"/>
              </a:ext>
            </a:extLst>
          </p:cNvPr>
          <p:cNvGrpSpPr/>
          <p:nvPr/>
        </p:nvGrpSpPr>
        <p:grpSpPr>
          <a:xfrm>
            <a:off x="6907143" y="678234"/>
            <a:ext cx="621024" cy="393604"/>
            <a:chOff x="6996643" y="936734"/>
            <a:chExt cx="621024" cy="393604"/>
          </a:xfrm>
        </p:grpSpPr>
        <p:sp>
          <p:nvSpPr>
            <p:cNvPr id="2552" name="Google Shape;2552;p73">
              <a:extLst>
                <a:ext uri="{FF2B5EF4-FFF2-40B4-BE49-F238E27FC236}">
                  <a16:creationId xmlns:a16="http://schemas.microsoft.com/office/drawing/2014/main" id="{1E177437-3A8C-FF0E-0A2D-020FA8FF8D1B}"/>
                </a:ext>
              </a:extLst>
            </p:cNvPr>
            <p:cNvSpPr/>
            <p:nvPr/>
          </p:nvSpPr>
          <p:spPr>
            <a:xfrm>
              <a:off x="6996643" y="936734"/>
              <a:ext cx="621024" cy="393604"/>
            </a:xfrm>
            <a:custGeom>
              <a:avLst/>
              <a:gdLst/>
              <a:ahLst/>
              <a:cxnLst/>
              <a:rect l="l" t="t" r="r" b="b"/>
              <a:pathLst>
                <a:path w="9249" h="5862" extrusionOk="0">
                  <a:moveTo>
                    <a:pt x="625" y="1"/>
                  </a:moveTo>
                  <a:cubicBezTo>
                    <a:pt x="288" y="1"/>
                    <a:pt x="13" y="251"/>
                    <a:pt x="1" y="588"/>
                  </a:cubicBezTo>
                  <a:lnTo>
                    <a:pt x="1" y="5862"/>
                  </a:lnTo>
                  <a:lnTo>
                    <a:pt x="1088" y="4974"/>
                  </a:lnTo>
                  <a:lnTo>
                    <a:pt x="8623" y="4974"/>
                  </a:lnTo>
                  <a:cubicBezTo>
                    <a:pt x="8961" y="4974"/>
                    <a:pt x="9236" y="4712"/>
                    <a:pt x="9248" y="4387"/>
                  </a:cubicBezTo>
                  <a:lnTo>
                    <a:pt x="9248" y="588"/>
                  </a:lnTo>
                  <a:cubicBezTo>
                    <a:pt x="9236" y="251"/>
                    <a:pt x="8961" y="1"/>
                    <a:pt x="862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73">
              <a:extLst>
                <a:ext uri="{FF2B5EF4-FFF2-40B4-BE49-F238E27FC236}">
                  <a16:creationId xmlns:a16="http://schemas.microsoft.com/office/drawing/2014/main" id="{A4C3EC72-E579-CA02-5259-3844FFFF2D67}"/>
                </a:ext>
              </a:extLst>
            </p:cNvPr>
            <p:cNvSpPr/>
            <p:nvPr/>
          </p:nvSpPr>
          <p:spPr>
            <a:xfrm>
              <a:off x="7254278" y="1017241"/>
              <a:ext cx="121734" cy="168064"/>
            </a:xfrm>
            <a:custGeom>
              <a:avLst/>
              <a:gdLst/>
              <a:ahLst/>
              <a:cxnLst/>
              <a:rect l="l" t="t" r="r" b="b"/>
              <a:pathLst>
                <a:path w="1813" h="2503" extrusionOk="0">
                  <a:moveTo>
                    <a:pt x="1257" y="1"/>
                  </a:moveTo>
                  <a:cubicBezTo>
                    <a:pt x="986" y="1"/>
                    <a:pt x="740" y="112"/>
                    <a:pt x="550" y="314"/>
                  </a:cubicBezTo>
                  <a:cubicBezTo>
                    <a:pt x="387" y="476"/>
                    <a:pt x="287" y="701"/>
                    <a:pt x="237" y="939"/>
                  </a:cubicBezTo>
                  <a:lnTo>
                    <a:pt x="0" y="939"/>
                  </a:lnTo>
                  <a:lnTo>
                    <a:pt x="0" y="1126"/>
                  </a:lnTo>
                  <a:lnTo>
                    <a:pt x="212" y="1126"/>
                  </a:lnTo>
                  <a:cubicBezTo>
                    <a:pt x="212" y="1176"/>
                    <a:pt x="212" y="1226"/>
                    <a:pt x="212" y="1289"/>
                  </a:cubicBezTo>
                  <a:lnTo>
                    <a:pt x="212" y="1351"/>
                  </a:lnTo>
                  <a:lnTo>
                    <a:pt x="0" y="1351"/>
                  </a:lnTo>
                  <a:lnTo>
                    <a:pt x="0" y="1526"/>
                  </a:lnTo>
                  <a:lnTo>
                    <a:pt x="225" y="1526"/>
                  </a:lnTo>
                  <a:cubicBezTo>
                    <a:pt x="250" y="1764"/>
                    <a:pt x="350" y="1988"/>
                    <a:pt x="500" y="2176"/>
                  </a:cubicBezTo>
                  <a:cubicBezTo>
                    <a:pt x="679" y="2379"/>
                    <a:pt x="937" y="2502"/>
                    <a:pt x="1210" y="2502"/>
                  </a:cubicBezTo>
                  <a:cubicBezTo>
                    <a:pt x="1223" y="2502"/>
                    <a:pt x="1237" y="2501"/>
                    <a:pt x="1250" y="2501"/>
                  </a:cubicBezTo>
                  <a:cubicBezTo>
                    <a:pt x="1267" y="2502"/>
                    <a:pt x="1284" y="2502"/>
                    <a:pt x="1301" y="2502"/>
                  </a:cubicBezTo>
                  <a:cubicBezTo>
                    <a:pt x="1483" y="2502"/>
                    <a:pt x="1663" y="2442"/>
                    <a:pt x="1812" y="2351"/>
                  </a:cubicBezTo>
                  <a:lnTo>
                    <a:pt x="1762" y="2113"/>
                  </a:lnTo>
                  <a:cubicBezTo>
                    <a:pt x="1625" y="2188"/>
                    <a:pt x="1462" y="2226"/>
                    <a:pt x="1312" y="2238"/>
                  </a:cubicBezTo>
                  <a:cubicBezTo>
                    <a:pt x="1112" y="2238"/>
                    <a:pt x="925" y="2163"/>
                    <a:pt x="775" y="2013"/>
                  </a:cubicBezTo>
                  <a:cubicBezTo>
                    <a:pt x="662" y="1876"/>
                    <a:pt x="587" y="1714"/>
                    <a:pt x="575" y="1526"/>
                  </a:cubicBezTo>
                  <a:lnTo>
                    <a:pt x="1637" y="1526"/>
                  </a:lnTo>
                  <a:lnTo>
                    <a:pt x="1637" y="1339"/>
                  </a:lnTo>
                  <a:lnTo>
                    <a:pt x="550" y="1339"/>
                  </a:lnTo>
                  <a:lnTo>
                    <a:pt x="550" y="1276"/>
                  </a:lnTo>
                  <a:lnTo>
                    <a:pt x="550" y="1126"/>
                  </a:lnTo>
                  <a:lnTo>
                    <a:pt x="1625" y="1126"/>
                  </a:lnTo>
                  <a:lnTo>
                    <a:pt x="1625" y="939"/>
                  </a:lnTo>
                  <a:lnTo>
                    <a:pt x="587" y="939"/>
                  </a:lnTo>
                  <a:cubicBezTo>
                    <a:pt x="612" y="764"/>
                    <a:pt x="687" y="601"/>
                    <a:pt x="800" y="464"/>
                  </a:cubicBezTo>
                  <a:cubicBezTo>
                    <a:pt x="927" y="336"/>
                    <a:pt x="1087" y="263"/>
                    <a:pt x="1259" y="263"/>
                  </a:cubicBezTo>
                  <a:cubicBezTo>
                    <a:pt x="1273" y="263"/>
                    <a:pt x="1286" y="263"/>
                    <a:pt x="1300" y="264"/>
                  </a:cubicBezTo>
                  <a:cubicBezTo>
                    <a:pt x="1450" y="264"/>
                    <a:pt x="1587" y="289"/>
                    <a:pt x="1712" y="364"/>
                  </a:cubicBezTo>
                  <a:lnTo>
                    <a:pt x="1787" y="114"/>
                  </a:lnTo>
                  <a:cubicBezTo>
                    <a:pt x="1637" y="39"/>
                    <a:pt x="1475" y="1"/>
                    <a:pt x="1300" y="1"/>
                  </a:cubicBezTo>
                  <a:cubicBezTo>
                    <a:pt x="1285" y="1"/>
                    <a:pt x="1271" y="1"/>
                    <a:pt x="1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4" name="Google Shape;2554;p73">
            <a:extLst>
              <a:ext uri="{FF2B5EF4-FFF2-40B4-BE49-F238E27FC236}">
                <a16:creationId xmlns:a16="http://schemas.microsoft.com/office/drawing/2014/main" id="{2DB0DDCA-BBB6-5C9C-52C4-48F873423F53}"/>
              </a:ext>
            </a:extLst>
          </p:cNvPr>
          <p:cNvGrpSpPr/>
          <p:nvPr/>
        </p:nvGrpSpPr>
        <p:grpSpPr>
          <a:xfrm>
            <a:off x="7528175" y="1406677"/>
            <a:ext cx="688975" cy="516082"/>
            <a:chOff x="7379450" y="1742677"/>
            <a:chExt cx="688975" cy="516082"/>
          </a:xfrm>
        </p:grpSpPr>
        <p:sp>
          <p:nvSpPr>
            <p:cNvPr id="2555" name="Google Shape;2555;p73">
              <a:extLst>
                <a:ext uri="{FF2B5EF4-FFF2-40B4-BE49-F238E27FC236}">
                  <a16:creationId xmlns:a16="http://schemas.microsoft.com/office/drawing/2014/main" id="{4B35FC23-3FD1-85C8-5868-7D46748891AD}"/>
                </a:ext>
              </a:extLst>
            </p:cNvPr>
            <p:cNvSpPr/>
            <p:nvPr/>
          </p:nvSpPr>
          <p:spPr>
            <a:xfrm>
              <a:off x="7379450" y="1742677"/>
              <a:ext cx="688975" cy="516082"/>
            </a:xfrm>
            <a:custGeom>
              <a:avLst/>
              <a:gdLst/>
              <a:ahLst/>
              <a:cxnLst/>
              <a:rect l="l" t="t" r="r" b="b"/>
              <a:pathLst>
                <a:path w="10261" h="5925" extrusionOk="0">
                  <a:moveTo>
                    <a:pt x="814" y="1"/>
                  </a:moveTo>
                  <a:cubicBezTo>
                    <a:pt x="387" y="1"/>
                    <a:pt x="25" y="334"/>
                    <a:pt x="13" y="776"/>
                  </a:cubicBezTo>
                  <a:lnTo>
                    <a:pt x="1" y="5925"/>
                  </a:lnTo>
                  <a:lnTo>
                    <a:pt x="1463" y="4750"/>
                  </a:lnTo>
                  <a:lnTo>
                    <a:pt x="9423" y="4750"/>
                  </a:lnTo>
                  <a:cubicBezTo>
                    <a:pt x="9431" y="4750"/>
                    <a:pt x="9439" y="4750"/>
                    <a:pt x="9447" y="4750"/>
                  </a:cubicBezTo>
                  <a:cubicBezTo>
                    <a:pt x="9886" y="4750"/>
                    <a:pt x="10248" y="4417"/>
                    <a:pt x="10260" y="3975"/>
                  </a:cubicBezTo>
                  <a:lnTo>
                    <a:pt x="10260" y="776"/>
                  </a:lnTo>
                  <a:cubicBezTo>
                    <a:pt x="10248" y="334"/>
                    <a:pt x="9886" y="1"/>
                    <a:pt x="9447" y="1"/>
                  </a:cubicBezTo>
                  <a:cubicBezTo>
                    <a:pt x="9439" y="1"/>
                    <a:pt x="9431" y="1"/>
                    <a:pt x="9423" y="1"/>
                  </a:cubicBezTo>
                  <a:lnTo>
                    <a:pt x="838" y="1"/>
                  </a:lnTo>
                  <a:cubicBezTo>
                    <a:pt x="830" y="1"/>
                    <a:pt x="822" y="1"/>
                    <a:pt x="81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73">
              <a:extLst>
                <a:ext uri="{FF2B5EF4-FFF2-40B4-BE49-F238E27FC236}">
                  <a16:creationId xmlns:a16="http://schemas.microsoft.com/office/drawing/2014/main" id="{40CA9DCE-94AF-83E8-7070-07EA4385A1BE}"/>
                </a:ext>
              </a:extLst>
            </p:cNvPr>
            <p:cNvSpPr/>
            <p:nvPr/>
          </p:nvSpPr>
          <p:spPr>
            <a:xfrm>
              <a:off x="7547097" y="1862261"/>
              <a:ext cx="336531" cy="211507"/>
            </a:xfrm>
            <a:custGeom>
              <a:avLst/>
              <a:gdLst/>
              <a:ahLst/>
              <a:cxnLst/>
              <a:rect l="l" t="t" r="r" b="b"/>
              <a:pathLst>
                <a:path w="5012" h="3150" extrusionOk="0">
                  <a:moveTo>
                    <a:pt x="0" y="1"/>
                  </a:moveTo>
                  <a:lnTo>
                    <a:pt x="0" y="3150"/>
                  </a:lnTo>
                  <a:lnTo>
                    <a:pt x="5012" y="3150"/>
                  </a:lnTo>
                  <a:lnTo>
                    <a:pt x="50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73">
              <a:extLst>
                <a:ext uri="{FF2B5EF4-FFF2-40B4-BE49-F238E27FC236}">
                  <a16:creationId xmlns:a16="http://schemas.microsoft.com/office/drawing/2014/main" id="{8E7019E3-DF2C-9B5F-6CA8-BD1C39D19A75}"/>
                </a:ext>
              </a:extLst>
            </p:cNvPr>
            <p:cNvSpPr/>
            <p:nvPr/>
          </p:nvSpPr>
          <p:spPr>
            <a:xfrm>
              <a:off x="7545419" y="1859776"/>
              <a:ext cx="339888" cy="112468"/>
            </a:xfrm>
            <a:custGeom>
              <a:avLst/>
              <a:gdLst/>
              <a:ahLst/>
              <a:cxnLst/>
              <a:rect l="l" t="t" r="r" b="b"/>
              <a:pathLst>
                <a:path w="5062" h="1675" extrusionOk="0">
                  <a:moveTo>
                    <a:pt x="50" y="0"/>
                  </a:moveTo>
                  <a:lnTo>
                    <a:pt x="0" y="75"/>
                  </a:lnTo>
                  <a:lnTo>
                    <a:pt x="2537" y="1675"/>
                  </a:lnTo>
                  <a:lnTo>
                    <a:pt x="2562" y="1650"/>
                  </a:lnTo>
                  <a:cubicBezTo>
                    <a:pt x="2737" y="1500"/>
                    <a:pt x="5037" y="100"/>
                    <a:pt x="5062" y="75"/>
                  </a:cubicBezTo>
                  <a:lnTo>
                    <a:pt x="4999" y="0"/>
                  </a:lnTo>
                  <a:cubicBezTo>
                    <a:pt x="4912" y="63"/>
                    <a:pt x="2837" y="1325"/>
                    <a:pt x="2525" y="1562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8" name="Google Shape;2558;p73">
            <a:extLst>
              <a:ext uri="{FF2B5EF4-FFF2-40B4-BE49-F238E27FC236}">
                <a16:creationId xmlns:a16="http://schemas.microsoft.com/office/drawing/2014/main" id="{F0DA390B-6414-C882-1369-CB1448C670E3}"/>
              </a:ext>
            </a:extLst>
          </p:cNvPr>
          <p:cNvSpPr/>
          <p:nvPr/>
        </p:nvSpPr>
        <p:spPr>
          <a:xfrm>
            <a:off x="6025273" y="602590"/>
            <a:ext cx="414553" cy="414553"/>
          </a:xfrm>
          <a:custGeom>
            <a:avLst/>
            <a:gdLst/>
            <a:ahLst/>
            <a:cxnLst/>
            <a:rect l="l" t="t" r="r" b="b"/>
            <a:pathLst>
              <a:path w="6174" h="6174" extrusionOk="0">
                <a:moveTo>
                  <a:pt x="2425" y="0"/>
                </a:moveTo>
                <a:lnTo>
                  <a:pt x="2362" y="1675"/>
                </a:lnTo>
                <a:lnTo>
                  <a:pt x="975" y="737"/>
                </a:lnTo>
                <a:lnTo>
                  <a:pt x="975" y="737"/>
                </a:lnTo>
                <a:lnTo>
                  <a:pt x="1762" y="2224"/>
                </a:lnTo>
                <a:lnTo>
                  <a:pt x="1762" y="2224"/>
                </a:lnTo>
                <a:lnTo>
                  <a:pt x="75" y="2112"/>
                </a:lnTo>
                <a:lnTo>
                  <a:pt x="75" y="2112"/>
                </a:lnTo>
                <a:lnTo>
                  <a:pt x="1513" y="2999"/>
                </a:lnTo>
                <a:lnTo>
                  <a:pt x="0" y="3737"/>
                </a:lnTo>
                <a:lnTo>
                  <a:pt x="1675" y="3799"/>
                </a:lnTo>
                <a:lnTo>
                  <a:pt x="738" y="5199"/>
                </a:lnTo>
                <a:lnTo>
                  <a:pt x="738" y="5199"/>
                </a:lnTo>
                <a:lnTo>
                  <a:pt x="2225" y="4411"/>
                </a:lnTo>
                <a:lnTo>
                  <a:pt x="2112" y="6086"/>
                </a:lnTo>
                <a:lnTo>
                  <a:pt x="3000" y="4661"/>
                </a:lnTo>
                <a:lnTo>
                  <a:pt x="3737" y="6173"/>
                </a:lnTo>
                <a:lnTo>
                  <a:pt x="3799" y="4486"/>
                </a:lnTo>
                <a:lnTo>
                  <a:pt x="5199" y="5424"/>
                </a:lnTo>
                <a:lnTo>
                  <a:pt x="4412" y="3936"/>
                </a:lnTo>
                <a:lnTo>
                  <a:pt x="6086" y="4061"/>
                </a:lnTo>
                <a:lnTo>
                  <a:pt x="4662" y="3162"/>
                </a:lnTo>
                <a:lnTo>
                  <a:pt x="6174" y="2424"/>
                </a:lnTo>
                <a:lnTo>
                  <a:pt x="4487" y="2362"/>
                </a:lnTo>
                <a:lnTo>
                  <a:pt x="5424" y="975"/>
                </a:lnTo>
                <a:lnTo>
                  <a:pt x="3937" y="1762"/>
                </a:lnTo>
                <a:lnTo>
                  <a:pt x="3937" y="1762"/>
                </a:lnTo>
                <a:lnTo>
                  <a:pt x="4062" y="75"/>
                </a:lnTo>
                <a:lnTo>
                  <a:pt x="3162" y="1500"/>
                </a:lnTo>
                <a:lnTo>
                  <a:pt x="24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73">
            <a:extLst>
              <a:ext uri="{FF2B5EF4-FFF2-40B4-BE49-F238E27FC236}">
                <a16:creationId xmlns:a16="http://schemas.microsoft.com/office/drawing/2014/main" id="{D31ADDE6-8418-0CF4-1B35-4C0AB2694229}"/>
              </a:ext>
            </a:extLst>
          </p:cNvPr>
          <p:cNvSpPr/>
          <p:nvPr/>
        </p:nvSpPr>
        <p:spPr>
          <a:xfrm>
            <a:off x="7907925" y="2146428"/>
            <a:ext cx="516069" cy="516069"/>
          </a:xfrm>
          <a:custGeom>
            <a:avLst/>
            <a:gdLst/>
            <a:ahLst/>
            <a:cxnLst/>
            <a:rect l="l" t="t" r="r" b="b"/>
            <a:pathLst>
              <a:path w="6174" h="6174" extrusionOk="0">
                <a:moveTo>
                  <a:pt x="2425" y="0"/>
                </a:moveTo>
                <a:lnTo>
                  <a:pt x="2362" y="1675"/>
                </a:lnTo>
                <a:lnTo>
                  <a:pt x="975" y="737"/>
                </a:lnTo>
                <a:lnTo>
                  <a:pt x="975" y="737"/>
                </a:lnTo>
                <a:lnTo>
                  <a:pt x="1762" y="2224"/>
                </a:lnTo>
                <a:lnTo>
                  <a:pt x="1762" y="2224"/>
                </a:lnTo>
                <a:lnTo>
                  <a:pt x="75" y="2112"/>
                </a:lnTo>
                <a:lnTo>
                  <a:pt x="75" y="2112"/>
                </a:lnTo>
                <a:lnTo>
                  <a:pt x="1513" y="2999"/>
                </a:lnTo>
                <a:lnTo>
                  <a:pt x="0" y="3737"/>
                </a:lnTo>
                <a:lnTo>
                  <a:pt x="1675" y="3799"/>
                </a:lnTo>
                <a:lnTo>
                  <a:pt x="738" y="5199"/>
                </a:lnTo>
                <a:lnTo>
                  <a:pt x="738" y="5199"/>
                </a:lnTo>
                <a:lnTo>
                  <a:pt x="2225" y="4411"/>
                </a:lnTo>
                <a:lnTo>
                  <a:pt x="2112" y="6086"/>
                </a:lnTo>
                <a:lnTo>
                  <a:pt x="3000" y="4661"/>
                </a:lnTo>
                <a:lnTo>
                  <a:pt x="3737" y="6173"/>
                </a:lnTo>
                <a:lnTo>
                  <a:pt x="3799" y="4486"/>
                </a:lnTo>
                <a:lnTo>
                  <a:pt x="5199" y="5424"/>
                </a:lnTo>
                <a:lnTo>
                  <a:pt x="4412" y="3936"/>
                </a:lnTo>
                <a:lnTo>
                  <a:pt x="6086" y="4061"/>
                </a:lnTo>
                <a:lnTo>
                  <a:pt x="4662" y="3162"/>
                </a:lnTo>
                <a:lnTo>
                  <a:pt x="6174" y="2424"/>
                </a:lnTo>
                <a:lnTo>
                  <a:pt x="4487" y="2362"/>
                </a:lnTo>
                <a:lnTo>
                  <a:pt x="5424" y="975"/>
                </a:lnTo>
                <a:lnTo>
                  <a:pt x="3937" y="1762"/>
                </a:lnTo>
                <a:lnTo>
                  <a:pt x="3937" y="1762"/>
                </a:lnTo>
                <a:lnTo>
                  <a:pt x="4062" y="75"/>
                </a:lnTo>
                <a:lnTo>
                  <a:pt x="3162" y="1500"/>
                </a:lnTo>
                <a:lnTo>
                  <a:pt x="242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%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2" name="Google Shape;2904;p75">
            <a:extLst>
              <a:ext uri="{FF2B5EF4-FFF2-40B4-BE49-F238E27FC236}">
                <a16:creationId xmlns:a16="http://schemas.microsoft.com/office/drawing/2014/main" id="{89298BD5-7BD2-BCAF-FFD5-4A2FDDA86F80}"/>
              </a:ext>
            </a:extLst>
          </p:cNvPr>
          <p:cNvGrpSpPr/>
          <p:nvPr/>
        </p:nvGrpSpPr>
        <p:grpSpPr>
          <a:xfrm flipH="1">
            <a:off x="7484566" y="2852166"/>
            <a:ext cx="1709067" cy="2213914"/>
            <a:chOff x="223912" y="2384975"/>
            <a:chExt cx="1420081" cy="1839716"/>
          </a:xfrm>
        </p:grpSpPr>
        <p:sp>
          <p:nvSpPr>
            <p:cNvPr id="3" name="Google Shape;2905;p75">
              <a:extLst>
                <a:ext uri="{FF2B5EF4-FFF2-40B4-BE49-F238E27FC236}">
                  <a16:creationId xmlns:a16="http://schemas.microsoft.com/office/drawing/2014/main" id="{14ED92FC-D889-63F8-FA31-3698F8ECC1B9}"/>
                </a:ext>
              </a:extLst>
            </p:cNvPr>
            <p:cNvSpPr/>
            <p:nvPr/>
          </p:nvSpPr>
          <p:spPr>
            <a:xfrm>
              <a:off x="848898" y="2646320"/>
              <a:ext cx="396757" cy="519528"/>
            </a:xfrm>
            <a:custGeom>
              <a:avLst/>
              <a:gdLst/>
              <a:ahLst/>
              <a:cxnLst/>
              <a:rect l="l" t="t" r="r" b="b"/>
              <a:pathLst>
                <a:path w="5775" h="7562" extrusionOk="0">
                  <a:moveTo>
                    <a:pt x="4953" y="1"/>
                  </a:moveTo>
                  <a:cubicBezTo>
                    <a:pt x="4734" y="1"/>
                    <a:pt x="4529" y="87"/>
                    <a:pt x="4362" y="242"/>
                  </a:cubicBezTo>
                  <a:cubicBezTo>
                    <a:pt x="4050" y="505"/>
                    <a:pt x="3800" y="830"/>
                    <a:pt x="3637" y="1204"/>
                  </a:cubicBezTo>
                  <a:cubicBezTo>
                    <a:pt x="3575" y="1417"/>
                    <a:pt x="3475" y="1604"/>
                    <a:pt x="3325" y="1767"/>
                  </a:cubicBezTo>
                  <a:cubicBezTo>
                    <a:pt x="2950" y="2079"/>
                    <a:pt x="2450" y="1879"/>
                    <a:pt x="2125" y="2292"/>
                  </a:cubicBezTo>
                  <a:cubicBezTo>
                    <a:pt x="1813" y="2704"/>
                    <a:pt x="2025" y="3391"/>
                    <a:pt x="1675" y="3804"/>
                  </a:cubicBezTo>
                  <a:cubicBezTo>
                    <a:pt x="1588" y="3891"/>
                    <a:pt x="1488" y="3979"/>
                    <a:pt x="1376" y="4029"/>
                  </a:cubicBezTo>
                  <a:cubicBezTo>
                    <a:pt x="313" y="4691"/>
                    <a:pt x="88" y="5403"/>
                    <a:pt x="26" y="6653"/>
                  </a:cubicBezTo>
                  <a:cubicBezTo>
                    <a:pt x="1" y="6853"/>
                    <a:pt x="38" y="7065"/>
                    <a:pt x="126" y="7253"/>
                  </a:cubicBezTo>
                  <a:cubicBezTo>
                    <a:pt x="246" y="7474"/>
                    <a:pt x="374" y="7561"/>
                    <a:pt x="500" y="7561"/>
                  </a:cubicBezTo>
                  <a:cubicBezTo>
                    <a:pt x="637" y="7561"/>
                    <a:pt x="771" y="7458"/>
                    <a:pt x="888" y="7315"/>
                  </a:cubicBezTo>
                  <a:cubicBezTo>
                    <a:pt x="1026" y="7140"/>
                    <a:pt x="1126" y="6928"/>
                    <a:pt x="1201" y="6715"/>
                  </a:cubicBezTo>
                  <a:cubicBezTo>
                    <a:pt x="1301" y="6353"/>
                    <a:pt x="1351" y="5978"/>
                    <a:pt x="1513" y="5653"/>
                  </a:cubicBezTo>
                  <a:cubicBezTo>
                    <a:pt x="1925" y="4828"/>
                    <a:pt x="2800" y="5353"/>
                    <a:pt x="3250" y="4641"/>
                  </a:cubicBezTo>
                  <a:cubicBezTo>
                    <a:pt x="3525" y="4204"/>
                    <a:pt x="3275" y="3554"/>
                    <a:pt x="3587" y="3129"/>
                  </a:cubicBezTo>
                  <a:cubicBezTo>
                    <a:pt x="3950" y="2667"/>
                    <a:pt x="4750" y="2554"/>
                    <a:pt x="5200" y="2117"/>
                  </a:cubicBezTo>
                  <a:cubicBezTo>
                    <a:pt x="5649" y="1692"/>
                    <a:pt x="5774" y="1267"/>
                    <a:pt x="5599" y="655"/>
                  </a:cubicBezTo>
                  <a:cubicBezTo>
                    <a:pt x="5524" y="367"/>
                    <a:pt x="5337" y="67"/>
                    <a:pt x="5037" y="5"/>
                  </a:cubicBezTo>
                  <a:cubicBezTo>
                    <a:pt x="5009" y="2"/>
                    <a:pt x="4981" y="1"/>
                    <a:pt x="49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906;p75">
              <a:extLst>
                <a:ext uri="{FF2B5EF4-FFF2-40B4-BE49-F238E27FC236}">
                  <a16:creationId xmlns:a16="http://schemas.microsoft.com/office/drawing/2014/main" id="{52F7917A-7319-9CA8-234F-01928E480B99}"/>
                </a:ext>
              </a:extLst>
            </p:cNvPr>
            <p:cNvSpPr/>
            <p:nvPr/>
          </p:nvSpPr>
          <p:spPr>
            <a:xfrm>
              <a:off x="869509" y="3054412"/>
              <a:ext cx="33596" cy="300573"/>
            </a:xfrm>
            <a:custGeom>
              <a:avLst/>
              <a:gdLst/>
              <a:ahLst/>
              <a:cxnLst/>
              <a:rect l="l" t="t" r="r" b="b"/>
              <a:pathLst>
                <a:path w="489" h="4375" extrusionOk="0">
                  <a:moveTo>
                    <a:pt x="238" y="1"/>
                  </a:moveTo>
                  <a:cubicBezTo>
                    <a:pt x="151" y="338"/>
                    <a:pt x="101" y="675"/>
                    <a:pt x="101" y="1013"/>
                  </a:cubicBezTo>
                  <a:cubicBezTo>
                    <a:pt x="113" y="1225"/>
                    <a:pt x="151" y="1425"/>
                    <a:pt x="188" y="1625"/>
                  </a:cubicBezTo>
                  <a:cubicBezTo>
                    <a:pt x="213" y="1713"/>
                    <a:pt x="226" y="1788"/>
                    <a:pt x="238" y="1863"/>
                  </a:cubicBezTo>
                  <a:cubicBezTo>
                    <a:pt x="388" y="2700"/>
                    <a:pt x="301" y="3550"/>
                    <a:pt x="1" y="4349"/>
                  </a:cubicBezTo>
                  <a:lnTo>
                    <a:pt x="101" y="4374"/>
                  </a:lnTo>
                  <a:cubicBezTo>
                    <a:pt x="401" y="3575"/>
                    <a:pt x="488" y="2700"/>
                    <a:pt x="338" y="1850"/>
                  </a:cubicBezTo>
                  <a:cubicBezTo>
                    <a:pt x="326" y="1763"/>
                    <a:pt x="313" y="1688"/>
                    <a:pt x="288" y="1600"/>
                  </a:cubicBezTo>
                  <a:cubicBezTo>
                    <a:pt x="251" y="1413"/>
                    <a:pt x="213" y="1213"/>
                    <a:pt x="201" y="1013"/>
                  </a:cubicBezTo>
                  <a:cubicBezTo>
                    <a:pt x="201" y="675"/>
                    <a:pt x="251" y="351"/>
                    <a:pt x="338" y="26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07;p75">
              <a:extLst>
                <a:ext uri="{FF2B5EF4-FFF2-40B4-BE49-F238E27FC236}">
                  <a16:creationId xmlns:a16="http://schemas.microsoft.com/office/drawing/2014/main" id="{A52FBF20-F844-8624-7DDA-3FEBA3DAF78D}"/>
                </a:ext>
              </a:extLst>
            </p:cNvPr>
            <p:cNvSpPr/>
            <p:nvPr/>
          </p:nvSpPr>
          <p:spPr>
            <a:xfrm>
              <a:off x="696104" y="2384975"/>
              <a:ext cx="440520" cy="547147"/>
            </a:xfrm>
            <a:custGeom>
              <a:avLst/>
              <a:gdLst/>
              <a:ahLst/>
              <a:cxnLst/>
              <a:rect l="l" t="t" r="r" b="b"/>
              <a:pathLst>
                <a:path w="6412" h="7964" extrusionOk="0">
                  <a:moveTo>
                    <a:pt x="5499" y="0"/>
                  </a:moveTo>
                  <a:cubicBezTo>
                    <a:pt x="5355" y="0"/>
                    <a:pt x="5212" y="16"/>
                    <a:pt x="5074" y="47"/>
                  </a:cubicBezTo>
                  <a:cubicBezTo>
                    <a:pt x="4662" y="110"/>
                    <a:pt x="4212" y="185"/>
                    <a:pt x="3924" y="485"/>
                  </a:cubicBezTo>
                  <a:cubicBezTo>
                    <a:pt x="3587" y="822"/>
                    <a:pt x="3525" y="1347"/>
                    <a:pt x="3200" y="1697"/>
                  </a:cubicBezTo>
                  <a:cubicBezTo>
                    <a:pt x="2725" y="2184"/>
                    <a:pt x="1925" y="2134"/>
                    <a:pt x="1313" y="2409"/>
                  </a:cubicBezTo>
                  <a:cubicBezTo>
                    <a:pt x="400" y="2822"/>
                    <a:pt x="0" y="4084"/>
                    <a:pt x="500" y="4946"/>
                  </a:cubicBezTo>
                  <a:cubicBezTo>
                    <a:pt x="938" y="5683"/>
                    <a:pt x="1650" y="5996"/>
                    <a:pt x="1600" y="6908"/>
                  </a:cubicBezTo>
                  <a:cubicBezTo>
                    <a:pt x="1588" y="7369"/>
                    <a:pt x="1442" y="7964"/>
                    <a:pt x="2039" y="7964"/>
                  </a:cubicBezTo>
                  <a:cubicBezTo>
                    <a:pt x="2074" y="7964"/>
                    <a:pt x="2110" y="7962"/>
                    <a:pt x="2150" y="7958"/>
                  </a:cubicBezTo>
                  <a:cubicBezTo>
                    <a:pt x="2200" y="7945"/>
                    <a:pt x="2237" y="7933"/>
                    <a:pt x="2287" y="7920"/>
                  </a:cubicBezTo>
                  <a:cubicBezTo>
                    <a:pt x="2550" y="7820"/>
                    <a:pt x="2762" y="7620"/>
                    <a:pt x="2875" y="7370"/>
                  </a:cubicBezTo>
                  <a:cubicBezTo>
                    <a:pt x="3112" y="6870"/>
                    <a:pt x="3100" y="6283"/>
                    <a:pt x="2837" y="5783"/>
                  </a:cubicBezTo>
                  <a:cubicBezTo>
                    <a:pt x="2525" y="5108"/>
                    <a:pt x="1588" y="4096"/>
                    <a:pt x="2462" y="3409"/>
                  </a:cubicBezTo>
                  <a:cubicBezTo>
                    <a:pt x="2975" y="2996"/>
                    <a:pt x="3812" y="3246"/>
                    <a:pt x="4324" y="2847"/>
                  </a:cubicBezTo>
                  <a:cubicBezTo>
                    <a:pt x="4799" y="2472"/>
                    <a:pt x="4837" y="1647"/>
                    <a:pt x="5399" y="1434"/>
                  </a:cubicBezTo>
                  <a:cubicBezTo>
                    <a:pt x="5574" y="1397"/>
                    <a:pt x="5736" y="1359"/>
                    <a:pt x="5911" y="1297"/>
                  </a:cubicBezTo>
                  <a:cubicBezTo>
                    <a:pt x="6299" y="1084"/>
                    <a:pt x="6411" y="172"/>
                    <a:pt x="5924" y="47"/>
                  </a:cubicBezTo>
                  <a:cubicBezTo>
                    <a:pt x="5786" y="16"/>
                    <a:pt x="5643" y="0"/>
                    <a:pt x="5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08;p75">
              <a:extLst>
                <a:ext uri="{FF2B5EF4-FFF2-40B4-BE49-F238E27FC236}">
                  <a16:creationId xmlns:a16="http://schemas.microsoft.com/office/drawing/2014/main" id="{3A263242-A151-A10E-0AF9-B60F6E886C78}"/>
                </a:ext>
              </a:extLst>
            </p:cNvPr>
            <p:cNvSpPr/>
            <p:nvPr/>
          </p:nvSpPr>
          <p:spPr>
            <a:xfrm>
              <a:off x="802593" y="2728144"/>
              <a:ext cx="78183" cy="612277"/>
            </a:xfrm>
            <a:custGeom>
              <a:avLst/>
              <a:gdLst/>
              <a:ahLst/>
              <a:cxnLst/>
              <a:rect l="l" t="t" r="r" b="b"/>
              <a:pathLst>
                <a:path w="1138" h="8912" extrusionOk="0">
                  <a:moveTo>
                    <a:pt x="163" y="1"/>
                  </a:moveTo>
                  <a:lnTo>
                    <a:pt x="75" y="51"/>
                  </a:lnTo>
                  <a:cubicBezTo>
                    <a:pt x="475" y="701"/>
                    <a:pt x="812" y="1301"/>
                    <a:pt x="762" y="1950"/>
                  </a:cubicBezTo>
                  <a:cubicBezTo>
                    <a:pt x="712" y="2275"/>
                    <a:pt x="625" y="2600"/>
                    <a:pt x="500" y="2888"/>
                  </a:cubicBezTo>
                  <a:cubicBezTo>
                    <a:pt x="437" y="3050"/>
                    <a:pt x="362" y="3225"/>
                    <a:pt x="312" y="3388"/>
                  </a:cubicBezTo>
                  <a:cubicBezTo>
                    <a:pt x="0" y="4450"/>
                    <a:pt x="238" y="5574"/>
                    <a:pt x="450" y="6562"/>
                  </a:cubicBezTo>
                  <a:cubicBezTo>
                    <a:pt x="475" y="6649"/>
                    <a:pt x="475" y="6737"/>
                    <a:pt x="475" y="6824"/>
                  </a:cubicBezTo>
                  <a:lnTo>
                    <a:pt x="475" y="6987"/>
                  </a:lnTo>
                  <a:cubicBezTo>
                    <a:pt x="475" y="7674"/>
                    <a:pt x="662" y="8336"/>
                    <a:pt x="1050" y="8911"/>
                  </a:cubicBezTo>
                  <a:lnTo>
                    <a:pt x="1137" y="8861"/>
                  </a:lnTo>
                  <a:cubicBezTo>
                    <a:pt x="937" y="8536"/>
                    <a:pt x="775" y="8174"/>
                    <a:pt x="662" y="7786"/>
                  </a:cubicBezTo>
                  <a:cubicBezTo>
                    <a:pt x="612" y="7524"/>
                    <a:pt x="587" y="7261"/>
                    <a:pt x="575" y="6987"/>
                  </a:cubicBezTo>
                  <a:lnTo>
                    <a:pt x="575" y="6837"/>
                  </a:lnTo>
                  <a:cubicBezTo>
                    <a:pt x="575" y="6737"/>
                    <a:pt x="575" y="6649"/>
                    <a:pt x="550" y="6549"/>
                  </a:cubicBezTo>
                  <a:cubicBezTo>
                    <a:pt x="337" y="5562"/>
                    <a:pt x="100" y="4450"/>
                    <a:pt x="412" y="3425"/>
                  </a:cubicBezTo>
                  <a:cubicBezTo>
                    <a:pt x="462" y="3263"/>
                    <a:pt x="525" y="3088"/>
                    <a:pt x="587" y="2938"/>
                  </a:cubicBezTo>
                  <a:cubicBezTo>
                    <a:pt x="725" y="2625"/>
                    <a:pt x="825" y="2300"/>
                    <a:pt x="862" y="1963"/>
                  </a:cubicBezTo>
                  <a:cubicBezTo>
                    <a:pt x="912" y="1276"/>
                    <a:pt x="575" y="676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909;p75">
              <a:extLst>
                <a:ext uri="{FF2B5EF4-FFF2-40B4-BE49-F238E27FC236}">
                  <a16:creationId xmlns:a16="http://schemas.microsoft.com/office/drawing/2014/main" id="{E5B68E1C-F2EB-4D0B-C83D-39AA0C98E6D8}"/>
                </a:ext>
              </a:extLst>
            </p:cNvPr>
            <p:cNvSpPr/>
            <p:nvPr/>
          </p:nvSpPr>
          <p:spPr>
            <a:xfrm>
              <a:off x="353553" y="2799595"/>
              <a:ext cx="453368" cy="334375"/>
            </a:xfrm>
            <a:custGeom>
              <a:avLst/>
              <a:gdLst/>
              <a:ahLst/>
              <a:cxnLst/>
              <a:rect l="l" t="t" r="r" b="b"/>
              <a:pathLst>
                <a:path w="6599" h="4867" extrusionOk="0">
                  <a:moveTo>
                    <a:pt x="3601" y="1"/>
                  </a:moveTo>
                  <a:cubicBezTo>
                    <a:pt x="3532" y="1"/>
                    <a:pt x="3460" y="4"/>
                    <a:pt x="3387" y="11"/>
                  </a:cubicBezTo>
                  <a:cubicBezTo>
                    <a:pt x="3012" y="61"/>
                    <a:pt x="2662" y="186"/>
                    <a:pt x="2325" y="361"/>
                  </a:cubicBezTo>
                  <a:cubicBezTo>
                    <a:pt x="1862" y="548"/>
                    <a:pt x="1387" y="710"/>
                    <a:pt x="900" y="848"/>
                  </a:cubicBezTo>
                  <a:cubicBezTo>
                    <a:pt x="588" y="923"/>
                    <a:pt x="313" y="1148"/>
                    <a:pt x="163" y="1448"/>
                  </a:cubicBezTo>
                  <a:cubicBezTo>
                    <a:pt x="0" y="1848"/>
                    <a:pt x="213" y="2335"/>
                    <a:pt x="575" y="2585"/>
                  </a:cubicBezTo>
                  <a:cubicBezTo>
                    <a:pt x="842" y="2731"/>
                    <a:pt x="1138" y="2806"/>
                    <a:pt x="1440" y="2806"/>
                  </a:cubicBezTo>
                  <a:cubicBezTo>
                    <a:pt x="1576" y="2806"/>
                    <a:pt x="1714" y="2791"/>
                    <a:pt x="1850" y="2760"/>
                  </a:cubicBezTo>
                  <a:cubicBezTo>
                    <a:pt x="2137" y="2697"/>
                    <a:pt x="2412" y="2597"/>
                    <a:pt x="2662" y="2447"/>
                  </a:cubicBezTo>
                  <a:cubicBezTo>
                    <a:pt x="2929" y="2288"/>
                    <a:pt x="3322" y="1828"/>
                    <a:pt x="3680" y="1828"/>
                  </a:cubicBezTo>
                  <a:cubicBezTo>
                    <a:pt x="3742" y="1828"/>
                    <a:pt x="3803" y="1841"/>
                    <a:pt x="3862" y="1873"/>
                  </a:cubicBezTo>
                  <a:cubicBezTo>
                    <a:pt x="4324" y="2123"/>
                    <a:pt x="3974" y="2735"/>
                    <a:pt x="4074" y="3110"/>
                  </a:cubicBezTo>
                  <a:cubicBezTo>
                    <a:pt x="4199" y="3535"/>
                    <a:pt x="4862" y="3485"/>
                    <a:pt x="5174" y="3797"/>
                  </a:cubicBezTo>
                  <a:cubicBezTo>
                    <a:pt x="5400" y="4023"/>
                    <a:pt x="5525" y="4867"/>
                    <a:pt x="5882" y="4867"/>
                  </a:cubicBezTo>
                  <a:cubicBezTo>
                    <a:pt x="5959" y="4867"/>
                    <a:pt x="6047" y="4827"/>
                    <a:pt x="6149" y="4734"/>
                  </a:cubicBezTo>
                  <a:cubicBezTo>
                    <a:pt x="6599" y="4309"/>
                    <a:pt x="6224" y="3222"/>
                    <a:pt x="5949" y="2835"/>
                  </a:cubicBezTo>
                  <a:cubicBezTo>
                    <a:pt x="5849" y="2710"/>
                    <a:pt x="5761" y="2585"/>
                    <a:pt x="5674" y="2447"/>
                  </a:cubicBezTo>
                  <a:cubicBezTo>
                    <a:pt x="5474" y="2060"/>
                    <a:pt x="5574" y="1598"/>
                    <a:pt x="5361" y="1210"/>
                  </a:cubicBezTo>
                  <a:cubicBezTo>
                    <a:pt x="4969" y="472"/>
                    <a:pt x="4429" y="1"/>
                    <a:pt x="3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10;p75">
              <a:extLst>
                <a:ext uri="{FF2B5EF4-FFF2-40B4-BE49-F238E27FC236}">
                  <a16:creationId xmlns:a16="http://schemas.microsoft.com/office/drawing/2014/main" id="{D360E3E7-BB5D-A2A0-75CF-42E056CA0E43}"/>
                </a:ext>
              </a:extLst>
            </p:cNvPr>
            <p:cNvSpPr/>
            <p:nvPr/>
          </p:nvSpPr>
          <p:spPr>
            <a:xfrm>
              <a:off x="690127" y="2953969"/>
              <a:ext cx="170039" cy="377864"/>
            </a:xfrm>
            <a:custGeom>
              <a:avLst/>
              <a:gdLst/>
              <a:ahLst/>
              <a:cxnLst/>
              <a:rect l="l" t="t" r="r" b="b"/>
              <a:pathLst>
                <a:path w="2475" h="5500" extrusionOk="0">
                  <a:moveTo>
                    <a:pt x="87" y="1"/>
                  </a:moveTo>
                  <a:lnTo>
                    <a:pt x="0" y="26"/>
                  </a:lnTo>
                  <a:cubicBezTo>
                    <a:pt x="87" y="350"/>
                    <a:pt x="237" y="650"/>
                    <a:pt x="450" y="913"/>
                  </a:cubicBezTo>
                  <a:cubicBezTo>
                    <a:pt x="512" y="975"/>
                    <a:pt x="562" y="1038"/>
                    <a:pt x="625" y="1113"/>
                  </a:cubicBezTo>
                  <a:cubicBezTo>
                    <a:pt x="712" y="1200"/>
                    <a:pt x="800" y="1300"/>
                    <a:pt x="875" y="1413"/>
                  </a:cubicBezTo>
                  <a:cubicBezTo>
                    <a:pt x="1125" y="1763"/>
                    <a:pt x="1212" y="2200"/>
                    <a:pt x="1300" y="2625"/>
                  </a:cubicBezTo>
                  <a:cubicBezTo>
                    <a:pt x="1312" y="2687"/>
                    <a:pt x="1325" y="2750"/>
                    <a:pt x="1337" y="2812"/>
                  </a:cubicBezTo>
                  <a:cubicBezTo>
                    <a:pt x="1425" y="3350"/>
                    <a:pt x="1612" y="3862"/>
                    <a:pt x="1862" y="4349"/>
                  </a:cubicBezTo>
                  <a:cubicBezTo>
                    <a:pt x="1912" y="4437"/>
                    <a:pt x="1962" y="4512"/>
                    <a:pt x="1999" y="4587"/>
                  </a:cubicBezTo>
                  <a:cubicBezTo>
                    <a:pt x="2174" y="4874"/>
                    <a:pt x="2362" y="5174"/>
                    <a:pt x="2374" y="5499"/>
                  </a:cubicBezTo>
                  <a:lnTo>
                    <a:pt x="2474" y="5499"/>
                  </a:lnTo>
                  <a:cubicBezTo>
                    <a:pt x="2449" y="5149"/>
                    <a:pt x="2274" y="4837"/>
                    <a:pt x="2087" y="4537"/>
                  </a:cubicBezTo>
                  <a:cubicBezTo>
                    <a:pt x="2037" y="4462"/>
                    <a:pt x="1987" y="4387"/>
                    <a:pt x="1949" y="4299"/>
                  </a:cubicBezTo>
                  <a:cubicBezTo>
                    <a:pt x="1700" y="3825"/>
                    <a:pt x="1525" y="3325"/>
                    <a:pt x="1437" y="2800"/>
                  </a:cubicBezTo>
                  <a:cubicBezTo>
                    <a:pt x="1425" y="2737"/>
                    <a:pt x="1412" y="2675"/>
                    <a:pt x="1400" y="2612"/>
                  </a:cubicBezTo>
                  <a:cubicBezTo>
                    <a:pt x="1312" y="2175"/>
                    <a:pt x="1225" y="1725"/>
                    <a:pt x="962" y="1350"/>
                  </a:cubicBezTo>
                  <a:cubicBezTo>
                    <a:pt x="887" y="1238"/>
                    <a:pt x="800" y="1138"/>
                    <a:pt x="700" y="1038"/>
                  </a:cubicBezTo>
                  <a:cubicBezTo>
                    <a:pt x="637" y="975"/>
                    <a:pt x="587" y="913"/>
                    <a:pt x="525" y="850"/>
                  </a:cubicBezTo>
                  <a:cubicBezTo>
                    <a:pt x="325" y="588"/>
                    <a:pt x="175" y="300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911;p75">
              <a:extLst>
                <a:ext uri="{FF2B5EF4-FFF2-40B4-BE49-F238E27FC236}">
                  <a16:creationId xmlns:a16="http://schemas.microsoft.com/office/drawing/2014/main" id="{D45D6A29-F1DE-8311-6928-D353051B8CF1}"/>
                </a:ext>
              </a:extLst>
            </p:cNvPr>
            <p:cNvSpPr/>
            <p:nvPr/>
          </p:nvSpPr>
          <p:spPr>
            <a:xfrm>
              <a:off x="759654" y="3247604"/>
              <a:ext cx="235306" cy="358902"/>
            </a:xfrm>
            <a:custGeom>
              <a:avLst/>
              <a:gdLst/>
              <a:ahLst/>
              <a:cxnLst/>
              <a:rect l="l" t="t" r="r" b="b"/>
              <a:pathLst>
                <a:path w="3425" h="5224" extrusionOk="0">
                  <a:moveTo>
                    <a:pt x="0" y="0"/>
                  </a:moveTo>
                  <a:lnTo>
                    <a:pt x="325" y="5224"/>
                  </a:lnTo>
                  <a:lnTo>
                    <a:pt x="3099" y="5224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rgbClr val="FF4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12;p75">
              <a:extLst>
                <a:ext uri="{FF2B5EF4-FFF2-40B4-BE49-F238E27FC236}">
                  <a16:creationId xmlns:a16="http://schemas.microsoft.com/office/drawing/2014/main" id="{E8D6D509-9BEC-5B46-9B1C-D8522A6E52AD}"/>
                </a:ext>
              </a:extLst>
            </p:cNvPr>
            <p:cNvSpPr/>
            <p:nvPr/>
          </p:nvSpPr>
          <p:spPr>
            <a:xfrm>
              <a:off x="1042090" y="3054412"/>
              <a:ext cx="361513" cy="684346"/>
            </a:xfrm>
            <a:custGeom>
              <a:avLst/>
              <a:gdLst/>
              <a:ahLst/>
              <a:cxnLst/>
              <a:rect l="l" t="t" r="r" b="b"/>
              <a:pathLst>
                <a:path w="5262" h="9961" extrusionOk="0">
                  <a:moveTo>
                    <a:pt x="4212" y="1"/>
                  </a:moveTo>
                  <a:lnTo>
                    <a:pt x="1" y="263"/>
                  </a:lnTo>
                  <a:lnTo>
                    <a:pt x="188" y="9960"/>
                  </a:lnTo>
                  <a:lnTo>
                    <a:pt x="4424" y="9686"/>
                  </a:lnTo>
                  <a:lnTo>
                    <a:pt x="5262" y="9636"/>
                  </a:lnTo>
                  <a:lnTo>
                    <a:pt x="42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13;p75">
              <a:extLst>
                <a:ext uri="{FF2B5EF4-FFF2-40B4-BE49-F238E27FC236}">
                  <a16:creationId xmlns:a16="http://schemas.microsoft.com/office/drawing/2014/main" id="{053573F7-2743-828C-97D3-97BE09726A5F}"/>
                </a:ext>
              </a:extLst>
            </p:cNvPr>
            <p:cNvSpPr/>
            <p:nvPr/>
          </p:nvSpPr>
          <p:spPr>
            <a:xfrm>
              <a:off x="901318" y="3056130"/>
              <a:ext cx="444780" cy="689498"/>
            </a:xfrm>
            <a:custGeom>
              <a:avLst/>
              <a:gdLst/>
              <a:ahLst/>
              <a:cxnLst/>
              <a:rect l="l" t="t" r="r" b="b"/>
              <a:pathLst>
                <a:path w="6474" h="10036" extrusionOk="0">
                  <a:moveTo>
                    <a:pt x="5836" y="1"/>
                  </a:moveTo>
                  <a:lnTo>
                    <a:pt x="0" y="363"/>
                  </a:lnTo>
                  <a:lnTo>
                    <a:pt x="450" y="10035"/>
                  </a:lnTo>
                  <a:lnTo>
                    <a:pt x="6473" y="9661"/>
                  </a:lnTo>
                  <a:lnTo>
                    <a:pt x="5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14;p75">
              <a:extLst>
                <a:ext uri="{FF2B5EF4-FFF2-40B4-BE49-F238E27FC236}">
                  <a16:creationId xmlns:a16="http://schemas.microsoft.com/office/drawing/2014/main" id="{670B1936-4578-7160-A633-09A274D91497}"/>
                </a:ext>
              </a:extLst>
            </p:cNvPr>
            <p:cNvSpPr/>
            <p:nvPr/>
          </p:nvSpPr>
          <p:spPr>
            <a:xfrm>
              <a:off x="796547" y="3147985"/>
              <a:ext cx="226718" cy="111710"/>
            </a:xfrm>
            <a:custGeom>
              <a:avLst/>
              <a:gdLst/>
              <a:ahLst/>
              <a:cxnLst/>
              <a:rect l="l" t="t" r="r" b="b"/>
              <a:pathLst>
                <a:path w="3300" h="1626" extrusionOk="0">
                  <a:moveTo>
                    <a:pt x="716" y="91"/>
                  </a:moveTo>
                  <a:cubicBezTo>
                    <a:pt x="748" y="91"/>
                    <a:pt x="780" y="94"/>
                    <a:pt x="813" y="101"/>
                  </a:cubicBezTo>
                  <a:cubicBezTo>
                    <a:pt x="1050" y="163"/>
                    <a:pt x="1250" y="338"/>
                    <a:pt x="1350" y="563"/>
                  </a:cubicBezTo>
                  <a:cubicBezTo>
                    <a:pt x="1463" y="801"/>
                    <a:pt x="1513" y="1050"/>
                    <a:pt x="1538" y="1313"/>
                  </a:cubicBezTo>
                  <a:lnTo>
                    <a:pt x="1538" y="1363"/>
                  </a:lnTo>
                  <a:lnTo>
                    <a:pt x="1500" y="1350"/>
                  </a:lnTo>
                  <a:lnTo>
                    <a:pt x="1425" y="1325"/>
                  </a:lnTo>
                  <a:cubicBezTo>
                    <a:pt x="975" y="1213"/>
                    <a:pt x="126" y="988"/>
                    <a:pt x="251" y="426"/>
                  </a:cubicBezTo>
                  <a:cubicBezTo>
                    <a:pt x="316" y="230"/>
                    <a:pt x="504" y="91"/>
                    <a:pt x="716" y="91"/>
                  </a:cubicBezTo>
                  <a:close/>
                  <a:moveTo>
                    <a:pt x="2587" y="251"/>
                  </a:moveTo>
                  <a:cubicBezTo>
                    <a:pt x="2687" y="251"/>
                    <a:pt x="2787" y="267"/>
                    <a:pt x="2887" y="301"/>
                  </a:cubicBezTo>
                  <a:cubicBezTo>
                    <a:pt x="2950" y="326"/>
                    <a:pt x="3000" y="351"/>
                    <a:pt x="3050" y="388"/>
                  </a:cubicBezTo>
                  <a:cubicBezTo>
                    <a:pt x="3137" y="476"/>
                    <a:pt x="3175" y="601"/>
                    <a:pt x="3137" y="713"/>
                  </a:cubicBezTo>
                  <a:cubicBezTo>
                    <a:pt x="3100" y="838"/>
                    <a:pt x="3037" y="938"/>
                    <a:pt x="2937" y="1026"/>
                  </a:cubicBezTo>
                  <a:cubicBezTo>
                    <a:pt x="2668" y="1275"/>
                    <a:pt x="2311" y="1414"/>
                    <a:pt x="1945" y="1414"/>
                  </a:cubicBezTo>
                  <a:cubicBezTo>
                    <a:pt x="1834" y="1414"/>
                    <a:pt x="1723" y="1401"/>
                    <a:pt x="1613" y="1375"/>
                  </a:cubicBezTo>
                  <a:lnTo>
                    <a:pt x="1625" y="1313"/>
                  </a:lnTo>
                  <a:cubicBezTo>
                    <a:pt x="1663" y="1088"/>
                    <a:pt x="1750" y="851"/>
                    <a:pt x="1875" y="651"/>
                  </a:cubicBezTo>
                  <a:cubicBezTo>
                    <a:pt x="2000" y="451"/>
                    <a:pt x="2200" y="313"/>
                    <a:pt x="2437" y="263"/>
                  </a:cubicBezTo>
                  <a:cubicBezTo>
                    <a:pt x="2487" y="255"/>
                    <a:pt x="2537" y="251"/>
                    <a:pt x="2587" y="251"/>
                  </a:cubicBezTo>
                  <a:close/>
                  <a:moveTo>
                    <a:pt x="704" y="1"/>
                  </a:moveTo>
                  <a:cubicBezTo>
                    <a:pt x="451" y="1"/>
                    <a:pt x="226" y="165"/>
                    <a:pt x="151" y="413"/>
                  </a:cubicBezTo>
                  <a:cubicBezTo>
                    <a:pt x="1" y="1063"/>
                    <a:pt x="913" y="1300"/>
                    <a:pt x="1400" y="1425"/>
                  </a:cubicBezTo>
                  <a:lnTo>
                    <a:pt x="1475" y="1450"/>
                  </a:lnTo>
                  <a:lnTo>
                    <a:pt x="1550" y="1463"/>
                  </a:lnTo>
                  <a:lnTo>
                    <a:pt x="1563" y="1625"/>
                  </a:lnTo>
                  <a:lnTo>
                    <a:pt x="1613" y="1475"/>
                  </a:lnTo>
                  <a:cubicBezTo>
                    <a:pt x="1727" y="1501"/>
                    <a:pt x="1843" y="1514"/>
                    <a:pt x="1958" y="1514"/>
                  </a:cubicBezTo>
                  <a:cubicBezTo>
                    <a:pt x="2346" y="1514"/>
                    <a:pt x="2726" y="1370"/>
                    <a:pt x="3025" y="1100"/>
                  </a:cubicBezTo>
                  <a:cubicBezTo>
                    <a:pt x="3137" y="1001"/>
                    <a:pt x="3212" y="876"/>
                    <a:pt x="3250" y="738"/>
                  </a:cubicBezTo>
                  <a:cubicBezTo>
                    <a:pt x="3300" y="576"/>
                    <a:pt x="3250" y="413"/>
                    <a:pt x="3137" y="313"/>
                  </a:cubicBezTo>
                  <a:cubicBezTo>
                    <a:pt x="3075" y="263"/>
                    <a:pt x="3000" y="226"/>
                    <a:pt x="2937" y="213"/>
                  </a:cubicBezTo>
                  <a:cubicBezTo>
                    <a:pt x="2826" y="171"/>
                    <a:pt x="2709" y="151"/>
                    <a:pt x="2591" y="151"/>
                  </a:cubicBezTo>
                  <a:cubicBezTo>
                    <a:pt x="2536" y="151"/>
                    <a:pt x="2480" y="155"/>
                    <a:pt x="2425" y="163"/>
                  </a:cubicBezTo>
                  <a:cubicBezTo>
                    <a:pt x="2175" y="213"/>
                    <a:pt x="1950" y="376"/>
                    <a:pt x="1800" y="588"/>
                  </a:cubicBezTo>
                  <a:cubicBezTo>
                    <a:pt x="1713" y="726"/>
                    <a:pt x="1650" y="876"/>
                    <a:pt x="1600" y="1038"/>
                  </a:cubicBezTo>
                  <a:cubicBezTo>
                    <a:pt x="1575" y="863"/>
                    <a:pt x="1525" y="688"/>
                    <a:pt x="1450" y="526"/>
                  </a:cubicBezTo>
                  <a:cubicBezTo>
                    <a:pt x="1338" y="263"/>
                    <a:pt x="1100" y="76"/>
                    <a:pt x="825" y="13"/>
                  </a:cubicBezTo>
                  <a:cubicBezTo>
                    <a:pt x="784" y="5"/>
                    <a:pt x="744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15;p75">
              <a:extLst>
                <a:ext uri="{FF2B5EF4-FFF2-40B4-BE49-F238E27FC236}">
                  <a16:creationId xmlns:a16="http://schemas.microsoft.com/office/drawing/2014/main" id="{368C8829-E42F-3FA5-BA36-D40FCF1FDF18}"/>
                </a:ext>
              </a:extLst>
            </p:cNvPr>
            <p:cNvSpPr/>
            <p:nvPr/>
          </p:nvSpPr>
          <p:spPr>
            <a:xfrm>
              <a:off x="719257" y="3218405"/>
              <a:ext cx="462849" cy="537528"/>
            </a:xfrm>
            <a:custGeom>
              <a:avLst/>
              <a:gdLst/>
              <a:ahLst/>
              <a:cxnLst/>
              <a:rect l="l" t="t" r="r" b="b"/>
              <a:pathLst>
                <a:path w="6737" h="7824" extrusionOk="0">
                  <a:moveTo>
                    <a:pt x="6137" y="1"/>
                  </a:moveTo>
                  <a:lnTo>
                    <a:pt x="1" y="388"/>
                  </a:lnTo>
                  <a:lnTo>
                    <a:pt x="463" y="7823"/>
                  </a:lnTo>
                  <a:lnTo>
                    <a:pt x="6737" y="7436"/>
                  </a:lnTo>
                  <a:lnTo>
                    <a:pt x="61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16;p75">
              <a:extLst>
                <a:ext uri="{FF2B5EF4-FFF2-40B4-BE49-F238E27FC236}">
                  <a16:creationId xmlns:a16="http://schemas.microsoft.com/office/drawing/2014/main" id="{8E6167FD-636C-DD86-4179-53F414920E50}"/>
                </a:ext>
              </a:extLst>
            </p:cNvPr>
            <p:cNvSpPr/>
            <p:nvPr/>
          </p:nvSpPr>
          <p:spPr>
            <a:xfrm>
              <a:off x="675493" y="3220947"/>
              <a:ext cx="462849" cy="538421"/>
            </a:xfrm>
            <a:custGeom>
              <a:avLst/>
              <a:gdLst/>
              <a:ahLst/>
              <a:cxnLst/>
              <a:rect l="l" t="t" r="r" b="b"/>
              <a:pathLst>
                <a:path w="6737" h="7837" extrusionOk="0">
                  <a:moveTo>
                    <a:pt x="6274" y="1"/>
                  </a:moveTo>
                  <a:lnTo>
                    <a:pt x="1" y="401"/>
                  </a:lnTo>
                  <a:lnTo>
                    <a:pt x="463" y="7836"/>
                  </a:lnTo>
                  <a:lnTo>
                    <a:pt x="6736" y="7449"/>
                  </a:lnTo>
                  <a:lnTo>
                    <a:pt x="62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17;p75">
              <a:extLst>
                <a:ext uri="{FF2B5EF4-FFF2-40B4-BE49-F238E27FC236}">
                  <a16:creationId xmlns:a16="http://schemas.microsoft.com/office/drawing/2014/main" id="{4D129A2C-F7D8-5D9C-BEBA-867900309F78}"/>
                </a:ext>
              </a:extLst>
            </p:cNvPr>
            <p:cNvSpPr/>
            <p:nvPr/>
          </p:nvSpPr>
          <p:spPr>
            <a:xfrm>
              <a:off x="1316007" y="3277627"/>
              <a:ext cx="100512" cy="445673"/>
            </a:xfrm>
            <a:custGeom>
              <a:avLst/>
              <a:gdLst/>
              <a:ahLst/>
              <a:cxnLst/>
              <a:rect l="l" t="t" r="r" b="b"/>
              <a:pathLst>
                <a:path w="1463" h="6487" extrusionOk="0">
                  <a:moveTo>
                    <a:pt x="1375" y="1"/>
                  </a:moveTo>
                  <a:lnTo>
                    <a:pt x="0" y="6462"/>
                  </a:lnTo>
                  <a:lnTo>
                    <a:pt x="100" y="6487"/>
                  </a:lnTo>
                  <a:lnTo>
                    <a:pt x="1462" y="13"/>
                  </a:lnTo>
                  <a:lnTo>
                    <a:pt x="1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918;p75">
              <a:extLst>
                <a:ext uri="{FF2B5EF4-FFF2-40B4-BE49-F238E27FC236}">
                  <a16:creationId xmlns:a16="http://schemas.microsoft.com/office/drawing/2014/main" id="{CAB9A5C0-AE86-88CD-72E0-54DEBD15A93A}"/>
                </a:ext>
              </a:extLst>
            </p:cNvPr>
            <p:cNvSpPr/>
            <p:nvPr/>
          </p:nvSpPr>
          <p:spPr>
            <a:xfrm>
              <a:off x="223912" y="3074130"/>
              <a:ext cx="1420081" cy="704132"/>
            </a:xfrm>
            <a:custGeom>
              <a:avLst/>
              <a:gdLst/>
              <a:ahLst/>
              <a:cxnLst/>
              <a:rect l="l" t="t" r="r" b="b"/>
              <a:pathLst>
                <a:path w="20670" h="10249" extrusionOk="0">
                  <a:moveTo>
                    <a:pt x="2661" y="0"/>
                  </a:moveTo>
                  <a:cubicBezTo>
                    <a:pt x="2645" y="0"/>
                    <a:pt x="2628" y="1"/>
                    <a:pt x="2612" y="1"/>
                  </a:cubicBezTo>
                  <a:lnTo>
                    <a:pt x="2600" y="1"/>
                  </a:lnTo>
                  <a:lnTo>
                    <a:pt x="0" y="14"/>
                  </a:lnTo>
                  <a:lnTo>
                    <a:pt x="0" y="164"/>
                  </a:lnTo>
                  <a:lnTo>
                    <a:pt x="2600" y="151"/>
                  </a:lnTo>
                  <a:lnTo>
                    <a:pt x="2625" y="151"/>
                  </a:lnTo>
                  <a:cubicBezTo>
                    <a:pt x="2641" y="151"/>
                    <a:pt x="2657" y="150"/>
                    <a:pt x="2674" y="150"/>
                  </a:cubicBezTo>
                  <a:cubicBezTo>
                    <a:pt x="3515" y="150"/>
                    <a:pt x="4226" y="780"/>
                    <a:pt x="4324" y="1626"/>
                  </a:cubicBezTo>
                  <a:lnTo>
                    <a:pt x="4499" y="3125"/>
                  </a:lnTo>
                  <a:lnTo>
                    <a:pt x="19795" y="3025"/>
                  </a:lnTo>
                  <a:cubicBezTo>
                    <a:pt x="20020" y="3025"/>
                    <a:pt x="20245" y="3138"/>
                    <a:pt x="20382" y="3325"/>
                  </a:cubicBezTo>
                  <a:cubicBezTo>
                    <a:pt x="20507" y="3525"/>
                    <a:pt x="20532" y="3775"/>
                    <a:pt x="20445" y="4000"/>
                  </a:cubicBezTo>
                  <a:lnTo>
                    <a:pt x="18620" y="8674"/>
                  </a:lnTo>
                  <a:cubicBezTo>
                    <a:pt x="18495" y="8999"/>
                    <a:pt x="18183" y="9224"/>
                    <a:pt x="17821" y="9236"/>
                  </a:cubicBezTo>
                  <a:lnTo>
                    <a:pt x="5461" y="10086"/>
                  </a:lnTo>
                  <a:lnTo>
                    <a:pt x="4687" y="3488"/>
                  </a:lnTo>
                  <a:lnTo>
                    <a:pt x="4537" y="3500"/>
                  </a:lnTo>
                  <a:lnTo>
                    <a:pt x="5311" y="10248"/>
                  </a:lnTo>
                  <a:lnTo>
                    <a:pt x="17796" y="9386"/>
                  </a:lnTo>
                  <a:cubicBezTo>
                    <a:pt x="18220" y="9374"/>
                    <a:pt x="18583" y="9124"/>
                    <a:pt x="18733" y="8724"/>
                  </a:cubicBezTo>
                  <a:lnTo>
                    <a:pt x="20557" y="4062"/>
                  </a:lnTo>
                  <a:cubicBezTo>
                    <a:pt x="20670" y="3788"/>
                    <a:pt x="20645" y="3475"/>
                    <a:pt x="20482" y="3238"/>
                  </a:cubicBezTo>
                  <a:cubicBezTo>
                    <a:pt x="20320" y="3013"/>
                    <a:pt x="20045" y="2875"/>
                    <a:pt x="19770" y="2875"/>
                  </a:cubicBezTo>
                  <a:lnTo>
                    <a:pt x="4612" y="2963"/>
                  </a:lnTo>
                  <a:lnTo>
                    <a:pt x="4462" y="1601"/>
                  </a:lnTo>
                  <a:cubicBezTo>
                    <a:pt x="4351" y="692"/>
                    <a:pt x="3577" y="0"/>
                    <a:pt x="2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919;p75">
              <a:extLst>
                <a:ext uri="{FF2B5EF4-FFF2-40B4-BE49-F238E27FC236}">
                  <a16:creationId xmlns:a16="http://schemas.microsoft.com/office/drawing/2014/main" id="{8E170EE5-D644-F0A5-B8B4-311B05854D86}"/>
                </a:ext>
              </a:extLst>
            </p:cNvPr>
            <p:cNvSpPr/>
            <p:nvPr/>
          </p:nvSpPr>
          <p:spPr>
            <a:xfrm>
              <a:off x="593050" y="3786781"/>
              <a:ext cx="806293" cy="330596"/>
            </a:xfrm>
            <a:custGeom>
              <a:avLst/>
              <a:gdLst/>
              <a:ahLst/>
              <a:cxnLst/>
              <a:rect l="l" t="t" r="r" b="b"/>
              <a:pathLst>
                <a:path w="11736" h="4812" extrusionOk="0">
                  <a:moveTo>
                    <a:pt x="151" y="0"/>
                  </a:moveTo>
                  <a:lnTo>
                    <a:pt x="1" y="25"/>
                  </a:lnTo>
                  <a:lnTo>
                    <a:pt x="576" y="3774"/>
                  </a:lnTo>
                  <a:cubicBezTo>
                    <a:pt x="662" y="4354"/>
                    <a:pt x="1162" y="4799"/>
                    <a:pt x="1751" y="4799"/>
                  </a:cubicBezTo>
                  <a:cubicBezTo>
                    <a:pt x="1759" y="4799"/>
                    <a:pt x="1767" y="4799"/>
                    <a:pt x="1775" y="4799"/>
                  </a:cubicBezTo>
                  <a:lnTo>
                    <a:pt x="1825" y="4811"/>
                  </a:lnTo>
                  <a:cubicBezTo>
                    <a:pt x="3535" y="4756"/>
                    <a:pt x="7052" y="4746"/>
                    <a:pt x="9402" y="4746"/>
                  </a:cubicBezTo>
                  <a:cubicBezTo>
                    <a:pt x="10745" y="4746"/>
                    <a:pt x="11708" y="4749"/>
                    <a:pt x="11735" y="4749"/>
                  </a:cubicBezTo>
                  <a:lnTo>
                    <a:pt x="11735" y="4599"/>
                  </a:lnTo>
                  <a:cubicBezTo>
                    <a:pt x="11703" y="4594"/>
                    <a:pt x="10353" y="4586"/>
                    <a:pt x="8612" y="4586"/>
                  </a:cubicBezTo>
                  <a:cubicBezTo>
                    <a:pt x="6320" y="4586"/>
                    <a:pt x="3352" y="4599"/>
                    <a:pt x="1825" y="4649"/>
                  </a:cubicBezTo>
                  <a:cubicBezTo>
                    <a:pt x="1809" y="4650"/>
                    <a:pt x="1792" y="4650"/>
                    <a:pt x="1775" y="4650"/>
                  </a:cubicBezTo>
                  <a:cubicBezTo>
                    <a:pt x="1247" y="4650"/>
                    <a:pt x="798" y="4270"/>
                    <a:pt x="726" y="3749"/>
                  </a:cubicBezTo>
                  <a:lnTo>
                    <a:pt x="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20;p75">
              <a:extLst>
                <a:ext uri="{FF2B5EF4-FFF2-40B4-BE49-F238E27FC236}">
                  <a16:creationId xmlns:a16="http://schemas.microsoft.com/office/drawing/2014/main" id="{A28BF650-7D94-A388-0F7D-345B84569CD5}"/>
                </a:ext>
              </a:extLst>
            </p:cNvPr>
            <p:cNvSpPr/>
            <p:nvPr/>
          </p:nvSpPr>
          <p:spPr>
            <a:xfrm>
              <a:off x="732997" y="4044347"/>
              <a:ext cx="179520" cy="180344"/>
            </a:xfrm>
            <a:custGeom>
              <a:avLst/>
              <a:gdLst/>
              <a:ahLst/>
              <a:cxnLst/>
              <a:rect l="l" t="t" r="r" b="b"/>
              <a:pathLst>
                <a:path w="2613" h="2625" extrusionOk="0">
                  <a:moveTo>
                    <a:pt x="1251" y="0"/>
                  </a:moveTo>
                  <a:cubicBezTo>
                    <a:pt x="551" y="25"/>
                    <a:pt x="1" y="625"/>
                    <a:pt x="63" y="1325"/>
                  </a:cubicBezTo>
                  <a:cubicBezTo>
                    <a:pt x="76" y="2037"/>
                    <a:pt x="651" y="2612"/>
                    <a:pt x="1375" y="2625"/>
                  </a:cubicBezTo>
                  <a:cubicBezTo>
                    <a:pt x="2075" y="2600"/>
                    <a:pt x="2613" y="2000"/>
                    <a:pt x="2550" y="1300"/>
                  </a:cubicBezTo>
                  <a:cubicBezTo>
                    <a:pt x="2538" y="588"/>
                    <a:pt x="1963" y="13"/>
                    <a:pt x="1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921;p75">
              <a:extLst>
                <a:ext uri="{FF2B5EF4-FFF2-40B4-BE49-F238E27FC236}">
                  <a16:creationId xmlns:a16="http://schemas.microsoft.com/office/drawing/2014/main" id="{93D4D669-B2D7-C996-0DA6-E7054A59C5FD}"/>
                </a:ext>
              </a:extLst>
            </p:cNvPr>
            <p:cNvSpPr/>
            <p:nvPr/>
          </p:nvSpPr>
          <p:spPr>
            <a:xfrm>
              <a:off x="799158" y="4110439"/>
              <a:ext cx="47267" cy="48160"/>
            </a:xfrm>
            <a:custGeom>
              <a:avLst/>
              <a:gdLst/>
              <a:ahLst/>
              <a:cxnLst/>
              <a:rect l="l" t="t" r="r" b="b"/>
              <a:pathLst>
                <a:path w="688" h="701" extrusionOk="0">
                  <a:moveTo>
                    <a:pt x="325" y="1"/>
                  </a:moveTo>
                  <a:cubicBezTo>
                    <a:pt x="138" y="13"/>
                    <a:pt x="0" y="175"/>
                    <a:pt x="13" y="350"/>
                  </a:cubicBezTo>
                  <a:cubicBezTo>
                    <a:pt x="25" y="550"/>
                    <a:pt x="175" y="700"/>
                    <a:pt x="362" y="700"/>
                  </a:cubicBezTo>
                  <a:cubicBezTo>
                    <a:pt x="550" y="688"/>
                    <a:pt x="687" y="538"/>
                    <a:pt x="675" y="350"/>
                  </a:cubicBezTo>
                  <a:cubicBezTo>
                    <a:pt x="675" y="163"/>
                    <a:pt x="525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22;p75">
              <a:extLst>
                <a:ext uri="{FF2B5EF4-FFF2-40B4-BE49-F238E27FC236}">
                  <a16:creationId xmlns:a16="http://schemas.microsoft.com/office/drawing/2014/main" id="{C63EEAF9-A854-A042-B9C7-822798BCD0E4}"/>
                </a:ext>
              </a:extLst>
            </p:cNvPr>
            <p:cNvSpPr/>
            <p:nvPr/>
          </p:nvSpPr>
          <p:spPr>
            <a:xfrm>
              <a:off x="1133121" y="4039194"/>
              <a:ext cx="178626" cy="181237"/>
            </a:xfrm>
            <a:custGeom>
              <a:avLst/>
              <a:gdLst/>
              <a:ahLst/>
              <a:cxnLst/>
              <a:rect l="l" t="t" r="r" b="b"/>
              <a:pathLst>
                <a:path w="2600" h="2638" extrusionOk="0">
                  <a:moveTo>
                    <a:pt x="1237" y="0"/>
                  </a:moveTo>
                  <a:cubicBezTo>
                    <a:pt x="538" y="25"/>
                    <a:pt x="0" y="638"/>
                    <a:pt x="50" y="1337"/>
                  </a:cubicBezTo>
                  <a:cubicBezTo>
                    <a:pt x="75" y="2050"/>
                    <a:pt x="650" y="2625"/>
                    <a:pt x="1362" y="2637"/>
                  </a:cubicBezTo>
                  <a:cubicBezTo>
                    <a:pt x="2062" y="2612"/>
                    <a:pt x="2600" y="2000"/>
                    <a:pt x="2550" y="1300"/>
                  </a:cubicBezTo>
                  <a:cubicBezTo>
                    <a:pt x="2525" y="588"/>
                    <a:pt x="1950" y="13"/>
                    <a:pt x="1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923;p75">
              <a:extLst>
                <a:ext uri="{FF2B5EF4-FFF2-40B4-BE49-F238E27FC236}">
                  <a16:creationId xmlns:a16="http://schemas.microsoft.com/office/drawing/2014/main" id="{04367D1A-2068-2EC2-1009-B52A2F6AD442}"/>
                </a:ext>
              </a:extLst>
            </p:cNvPr>
            <p:cNvSpPr/>
            <p:nvPr/>
          </p:nvSpPr>
          <p:spPr>
            <a:xfrm>
              <a:off x="1198388" y="4106179"/>
              <a:ext cx="48092" cy="48092"/>
            </a:xfrm>
            <a:custGeom>
              <a:avLst/>
              <a:gdLst/>
              <a:ahLst/>
              <a:cxnLst/>
              <a:rect l="l" t="t" r="r" b="b"/>
              <a:pathLst>
                <a:path w="700" h="700" extrusionOk="0">
                  <a:moveTo>
                    <a:pt x="337" y="0"/>
                  </a:moveTo>
                  <a:cubicBezTo>
                    <a:pt x="150" y="0"/>
                    <a:pt x="0" y="162"/>
                    <a:pt x="25" y="350"/>
                  </a:cubicBezTo>
                  <a:cubicBezTo>
                    <a:pt x="25" y="537"/>
                    <a:pt x="175" y="687"/>
                    <a:pt x="362" y="700"/>
                  </a:cubicBezTo>
                  <a:cubicBezTo>
                    <a:pt x="550" y="687"/>
                    <a:pt x="700" y="525"/>
                    <a:pt x="675" y="350"/>
                  </a:cubicBezTo>
                  <a:cubicBezTo>
                    <a:pt x="675" y="150"/>
                    <a:pt x="525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924;p75">
              <a:extLst>
                <a:ext uri="{FF2B5EF4-FFF2-40B4-BE49-F238E27FC236}">
                  <a16:creationId xmlns:a16="http://schemas.microsoft.com/office/drawing/2014/main" id="{EF63238C-0189-8C62-1043-916D519A766F}"/>
                </a:ext>
              </a:extLst>
            </p:cNvPr>
            <p:cNvSpPr/>
            <p:nvPr/>
          </p:nvSpPr>
          <p:spPr>
            <a:xfrm>
              <a:off x="1112510" y="3279344"/>
              <a:ext cx="50702" cy="457696"/>
            </a:xfrm>
            <a:custGeom>
              <a:avLst/>
              <a:gdLst/>
              <a:ahLst/>
              <a:cxnLst/>
              <a:rect l="l" t="t" r="r" b="b"/>
              <a:pathLst>
                <a:path w="738" h="6662" extrusionOk="0">
                  <a:moveTo>
                    <a:pt x="638" y="1"/>
                  </a:moveTo>
                  <a:lnTo>
                    <a:pt x="0" y="6649"/>
                  </a:lnTo>
                  <a:lnTo>
                    <a:pt x="100" y="6661"/>
                  </a:lnTo>
                  <a:lnTo>
                    <a:pt x="738" y="13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925;p75">
              <a:extLst>
                <a:ext uri="{FF2B5EF4-FFF2-40B4-BE49-F238E27FC236}">
                  <a16:creationId xmlns:a16="http://schemas.microsoft.com/office/drawing/2014/main" id="{0FF8937B-A505-B734-4CA7-C3B3D01C5E0F}"/>
                </a:ext>
              </a:extLst>
            </p:cNvPr>
            <p:cNvSpPr/>
            <p:nvPr/>
          </p:nvSpPr>
          <p:spPr>
            <a:xfrm>
              <a:off x="913341" y="3281062"/>
              <a:ext cx="6939" cy="468826"/>
            </a:xfrm>
            <a:custGeom>
              <a:avLst/>
              <a:gdLst/>
              <a:ahLst/>
              <a:cxnLst/>
              <a:rect l="l" t="t" r="r" b="b"/>
              <a:pathLst>
                <a:path w="101" h="6824" extrusionOk="0">
                  <a:moveTo>
                    <a:pt x="0" y="1"/>
                  </a:moveTo>
                  <a:lnTo>
                    <a:pt x="0" y="6824"/>
                  </a:lnTo>
                  <a:lnTo>
                    <a:pt x="100" y="6824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926;p75">
              <a:extLst>
                <a:ext uri="{FF2B5EF4-FFF2-40B4-BE49-F238E27FC236}">
                  <a16:creationId xmlns:a16="http://schemas.microsoft.com/office/drawing/2014/main" id="{398E8B68-358C-2BA4-FFCA-319459F9CF10}"/>
                </a:ext>
              </a:extLst>
            </p:cNvPr>
            <p:cNvSpPr/>
            <p:nvPr/>
          </p:nvSpPr>
          <p:spPr>
            <a:xfrm>
              <a:off x="672951" y="3283673"/>
              <a:ext cx="40397" cy="478238"/>
            </a:xfrm>
            <a:custGeom>
              <a:avLst/>
              <a:gdLst/>
              <a:ahLst/>
              <a:cxnLst/>
              <a:rect l="l" t="t" r="r" b="b"/>
              <a:pathLst>
                <a:path w="588" h="6961" extrusionOk="0">
                  <a:moveTo>
                    <a:pt x="0" y="0"/>
                  </a:moveTo>
                  <a:lnTo>
                    <a:pt x="487" y="6961"/>
                  </a:lnTo>
                  <a:lnTo>
                    <a:pt x="587" y="6948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927;p75">
              <a:extLst>
                <a:ext uri="{FF2B5EF4-FFF2-40B4-BE49-F238E27FC236}">
                  <a16:creationId xmlns:a16="http://schemas.microsoft.com/office/drawing/2014/main" id="{CF439BCA-9021-8CE9-6AFC-2E3A72784D60}"/>
                </a:ext>
              </a:extLst>
            </p:cNvPr>
            <p:cNvSpPr/>
            <p:nvPr/>
          </p:nvSpPr>
          <p:spPr>
            <a:xfrm>
              <a:off x="575875" y="3615918"/>
              <a:ext cx="953110" cy="12092"/>
            </a:xfrm>
            <a:custGeom>
              <a:avLst/>
              <a:gdLst/>
              <a:ahLst/>
              <a:cxnLst/>
              <a:rect l="l" t="t" r="r" b="b"/>
              <a:pathLst>
                <a:path w="13873" h="176" extrusionOk="0">
                  <a:moveTo>
                    <a:pt x="13860" y="0"/>
                  </a:moveTo>
                  <a:lnTo>
                    <a:pt x="1" y="75"/>
                  </a:lnTo>
                  <a:lnTo>
                    <a:pt x="1" y="175"/>
                  </a:lnTo>
                  <a:lnTo>
                    <a:pt x="13872" y="100"/>
                  </a:lnTo>
                  <a:lnTo>
                    <a:pt x="138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928;p75">
              <a:extLst>
                <a:ext uri="{FF2B5EF4-FFF2-40B4-BE49-F238E27FC236}">
                  <a16:creationId xmlns:a16="http://schemas.microsoft.com/office/drawing/2014/main" id="{0E1E985F-977B-E132-6BB8-70909744885E}"/>
                </a:ext>
              </a:extLst>
            </p:cNvPr>
            <p:cNvSpPr/>
            <p:nvPr/>
          </p:nvSpPr>
          <p:spPr>
            <a:xfrm>
              <a:off x="554439" y="3444230"/>
              <a:ext cx="1035484" cy="13809"/>
            </a:xfrm>
            <a:custGeom>
              <a:avLst/>
              <a:gdLst/>
              <a:ahLst/>
              <a:cxnLst/>
              <a:rect l="l" t="t" r="r" b="b"/>
              <a:pathLst>
                <a:path w="15072" h="201" extrusionOk="0">
                  <a:moveTo>
                    <a:pt x="15072" y="0"/>
                  </a:moveTo>
                  <a:lnTo>
                    <a:pt x="1" y="100"/>
                  </a:lnTo>
                  <a:lnTo>
                    <a:pt x="1" y="200"/>
                  </a:lnTo>
                  <a:lnTo>
                    <a:pt x="15072" y="100"/>
                  </a:lnTo>
                  <a:lnTo>
                    <a:pt x="150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61" name="Picture 2">
            <a:extLst>
              <a:ext uri="{FF2B5EF4-FFF2-40B4-BE49-F238E27FC236}">
                <a16:creationId xmlns:a16="http://schemas.microsoft.com/office/drawing/2014/main" id="{B44F057C-EF60-D3BC-DF5C-9DFAB4937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68" y="1557075"/>
            <a:ext cx="4213200" cy="277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314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701;p41">
            <a:extLst>
              <a:ext uri="{FF2B5EF4-FFF2-40B4-BE49-F238E27FC236}">
                <a16:creationId xmlns:a16="http://schemas.microsoft.com/office/drawing/2014/main" id="{12300697-B46F-C1F9-89A3-312A890E7BE1}"/>
              </a:ext>
            </a:extLst>
          </p:cNvPr>
          <p:cNvGrpSpPr/>
          <p:nvPr/>
        </p:nvGrpSpPr>
        <p:grpSpPr>
          <a:xfrm flipH="1">
            <a:off x="528832" y="306802"/>
            <a:ext cx="695328" cy="624346"/>
            <a:chOff x="2094250" y="1993550"/>
            <a:chExt cx="400650" cy="359750"/>
          </a:xfrm>
        </p:grpSpPr>
        <p:sp>
          <p:nvSpPr>
            <p:cNvPr id="5" name="Google Shape;702;p41">
              <a:extLst>
                <a:ext uri="{FF2B5EF4-FFF2-40B4-BE49-F238E27FC236}">
                  <a16:creationId xmlns:a16="http://schemas.microsoft.com/office/drawing/2014/main" id="{80F0D7B4-73E2-F6DB-1E53-AF35F5060474}"/>
                </a:ext>
              </a:extLst>
            </p:cNvPr>
            <p:cNvSpPr/>
            <p:nvPr/>
          </p:nvSpPr>
          <p:spPr>
            <a:xfrm>
              <a:off x="2094250" y="1993550"/>
              <a:ext cx="400650" cy="359750"/>
            </a:xfrm>
            <a:custGeom>
              <a:avLst/>
              <a:gdLst/>
              <a:ahLst/>
              <a:cxnLst/>
              <a:rect l="l" t="t" r="r" b="b"/>
              <a:pathLst>
                <a:path w="16026" h="14390" extrusionOk="0">
                  <a:moveTo>
                    <a:pt x="3365" y="1"/>
                  </a:moveTo>
                  <a:lnTo>
                    <a:pt x="1" y="10226"/>
                  </a:lnTo>
                  <a:lnTo>
                    <a:pt x="12661" y="14389"/>
                  </a:lnTo>
                  <a:lnTo>
                    <a:pt x="16026" y="4164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03;p41">
              <a:extLst>
                <a:ext uri="{FF2B5EF4-FFF2-40B4-BE49-F238E27FC236}">
                  <a16:creationId xmlns:a16="http://schemas.microsoft.com/office/drawing/2014/main" id="{A229F783-1E0E-2EBE-C2CA-40784BA04DBC}"/>
                </a:ext>
              </a:extLst>
            </p:cNvPr>
            <p:cNvSpPr/>
            <p:nvPr/>
          </p:nvSpPr>
          <p:spPr>
            <a:xfrm>
              <a:off x="2114550" y="2165075"/>
              <a:ext cx="326025" cy="107050"/>
            </a:xfrm>
            <a:custGeom>
              <a:avLst/>
              <a:gdLst/>
              <a:ahLst/>
              <a:cxnLst/>
              <a:rect l="l" t="t" r="r" b="b"/>
              <a:pathLst>
                <a:path w="13041" h="4282" extrusionOk="0">
                  <a:moveTo>
                    <a:pt x="13040" y="4281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04;p41">
              <a:extLst>
                <a:ext uri="{FF2B5EF4-FFF2-40B4-BE49-F238E27FC236}">
                  <a16:creationId xmlns:a16="http://schemas.microsoft.com/office/drawing/2014/main" id="{94D74DF5-AE1D-856F-3EA2-06996C9872AF}"/>
                </a:ext>
              </a:extLst>
            </p:cNvPr>
            <p:cNvSpPr/>
            <p:nvPr/>
          </p:nvSpPr>
          <p:spPr>
            <a:xfrm>
              <a:off x="2113900" y="2163100"/>
              <a:ext cx="327000" cy="110975"/>
            </a:xfrm>
            <a:custGeom>
              <a:avLst/>
              <a:gdLst/>
              <a:ahLst/>
              <a:cxnLst/>
              <a:rect l="l" t="t" r="r" b="b"/>
              <a:pathLst>
                <a:path w="13080" h="4439" extrusionOk="0">
                  <a:moveTo>
                    <a:pt x="53" y="1"/>
                  </a:moveTo>
                  <a:lnTo>
                    <a:pt x="0" y="145"/>
                  </a:lnTo>
                  <a:lnTo>
                    <a:pt x="13027" y="4439"/>
                  </a:lnTo>
                  <a:lnTo>
                    <a:pt x="13079" y="4282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05;p41">
              <a:extLst>
                <a:ext uri="{FF2B5EF4-FFF2-40B4-BE49-F238E27FC236}">
                  <a16:creationId xmlns:a16="http://schemas.microsoft.com/office/drawing/2014/main" id="{F9A9D4E3-C4F8-5273-8EA2-8A3D07EC2FF3}"/>
                </a:ext>
              </a:extLst>
            </p:cNvPr>
            <p:cNvSpPr/>
            <p:nvPr/>
          </p:nvSpPr>
          <p:spPr>
            <a:xfrm>
              <a:off x="2205225" y="2024325"/>
              <a:ext cx="88725" cy="268750"/>
            </a:xfrm>
            <a:custGeom>
              <a:avLst/>
              <a:gdLst/>
              <a:ahLst/>
              <a:cxnLst/>
              <a:rect l="l" t="t" r="r" b="b"/>
              <a:pathLst>
                <a:path w="3549" h="10750" extrusionOk="0">
                  <a:moveTo>
                    <a:pt x="3548" y="0"/>
                  </a:moveTo>
                  <a:lnTo>
                    <a:pt x="0" y="1074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06;p41">
              <a:extLst>
                <a:ext uri="{FF2B5EF4-FFF2-40B4-BE49-F238E27FC236}">
                  <a16:creationId xmlns:a16="http://schemas.microsoft.com/office/drawing/2014/main" id="{AAB8A3C0-4101-2E01-D6E4-B70F911E1D9E}"/>
                </a:ext>
              </a:extLst>
            </p:cNvPr>
            <p:cNvSpPr/>
            <p:nvPr/>
          </p:nvSpPr>
          <p:spPr>
            <a:xfrm>
              <a:off x="2203575" y="2023675"/>
              <a:ext cx="92000" cy="270050"/>
            </a:xfrm>
            <a:custGeom>
              <a:avLst/>
              <a:gdLst/>
              <a:ahLst/>
              <a:cxnLst/>
              <a:rect l="l" t="t" r="r" b="b"/>
              <a:pathLst>
                <a:path w="3680" h="10802" extrusionOk="0">
                  <a:moveTo>
                    <a:pt x="3522" y="0"/>
                  </a:moveTo>
                  <a:lnTo>
                    <a:pt x="1" y="10749"/>
                  </a:lnTo>
                  <a:lnTo>
                    <a:pt x="145" y="10801"/>
                  </a:lnTo>
                  <a:lnTo>
                    <a:pt x="3679" y="53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07;p41">
              <a:extLst>
                <a:ext uri="{FF2B5EF4-FFF2-40B4-BE49-F238E27FC236}">
                  <a16:creationId xmlns:a16="http://schemas.microsoft.com/office/drawing/2014/main" id="{CA4F23C2-2B52-698E-7749-460E44A5DBD4}"/>
                </a:ext>
              </a:extLst>
            </p:cNvPr>
            <p:cNvSpPr/>
            <p:nvPr/>
          </p:nvSpPr>
          <p:spPr>
            <a:xfrm>
              <a:off x="2203250" y="2175875"/>
              <a:ext cx="63525" cy="63500"/>
            </a:xfrm>
            <a:custGeom>
              <a:avLst/>
              <a:gdLst/>
              <a:ahLst/>
              <a:cxnLst/>
              <a:rect l="l" t="t" r="r" b="b"/>
              <a:pathLst>
                <a:path w="2541" h="2540" extrusionOk="0">
                  <a:moveTo>
                    <a:pt x="1270" y="0"/>
                  </a:moveTo>
                  <a:cubicBezTo>
                    <a:pt x="563" y="0"/>
                    <a:pt x="0" y="576"/>
                    <a:pt x="0" y="1270"/>
                  </a:cubicBezTo>
                  <a:cubicBezTo>
                    <a:pt x="0" y="1977"/>
                    <a:pt x="563" y="2540"/>
                    <a:pt x="1270" y="2540"/>
                  </a:cubicBezTo>
                  <a:cubicBezTo>
                    <a:pt x="1977" y="2540"/>
                    <a:pt x="2540" y="1977"/>
                    <a:pt x="2540" y="1270"/>
                  </a:cubicBezTo>
                  <a:cubicBezTo>
                    <a:pt x="2540" y="576"/>
                    <a:pt x="1977" y="0"/>
                    <a:pt x="1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08;p41">
              <a:extLst>
                <a:ext uri="{FF2B5EF4-FFF2-40B4-BE49-F238E27FC236}">
                  <a16:creationId xmlns:a16="http://schemas.microsoft.com/office/drawing/2014/main" id="{B25150B8-4282-27BB-309D-B38C2A5B0B4F}"/>
                </a:ext>
              </a:extLst>
            </p:cNvPr>
            <p:cNvSpPr/>
            <p:nvPr/>
          </p:nvSpPr>
          <p:spPr>
            <a:xfrm>
              <a:off x="2188850" y="2199750"/>
              <a:ext cx="48125" cy="23275"/>
            </a:xfrm>
            <a:custGeom>
              <a:avLst/>
              <a:gdLst/>
              <a:ahLst/>
              <a:cxnLst/>
              <a:rect l="l" t="t" r="r" b="b"/>
              <a:pathLst>
                <a:path w="1925" h="931" extrusionOk="0">
                  <a:moveTo>
                    <a:pt x="1873" y="1"/>
                  </a:moveTo>
                  <a:cubicBezTo>
                    <a:pt x="1244" y="236"/>
                    <a:pt x="616" y="511"/>
                    <a:pt x="0" y="786"/>
                  </a:cubicBezTo>
                  <a:lnTo>
                    <a:pt x="66" y="930"/>
                  </a:lnTo>
                  <a:cubicBezTo>
                    <a:pt x="668" y="655"/>
                    <a:pt x="1310" y="394"/>
                    <a:pt x="1925" y="158"/>
                  </a:cubicBezTo>
                  <a:lnTo>
                    <a:pt x="18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09;p41">
              <a:extLst>
                <a:ext uri="{FF2B5EF4-FFF2-40B4-BE49-F238E27FC236}">
                  <a16:creationId xmlns:a16="http://schemas.microsoft.com/office/drawing/2014/main" id="{405072CD-2909-1FC1-C823-5855DFBA8233}"/>
                </a:ext>
              </a:extLst>
            </p:cNvPr>
            <p:cNvSpPr/>
            <p:nvPr/>
          </p:nvSpPr>
          <p:spPr>
            <a:xfrm>
              <a:off x="2193100" y="2209575"/>
              <a:ext cx="48475" cy="23275"/>
            </a:xfrm>
            <a:custGeom>
              <a:avLst/>
              <a:gdLst/>
              <a:ahLst/>
              <a:cxnLst/>
              <a:rect l="l" t="t" r="r" b="b"/>
              <a:pathLst>
                <a:path w="1939" h="931" extrusionOk="0">
                  <a:moveTo>
                    <a:pt x="1873" y="1"/>
                  </a:moveTo>
                  <a:cubicBezTo>
                    <a:pt x="1244" y="236"/>
                    <a:pt x="616" y="498"/>
                    <a:pt x="1" y="786"/>
                  </a:cubicBezTo>
                  <a:lnTo>
                    <a:pt x="66" y="930"/>
                  </a:lnTo>
                  <a:cubicBezTo>
                    <a:pt x="681" y="655"/>
                    <a:pt x="1310" y="393"/>
                    <a:pt x="1938" y="158"/>
                  </a:cubicBezTo>
                  <a:lnTo>
                    <a:pt x="18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10;p41">
              <a:extLst>
                <a:ext uri="{FF2B5EF4-FFF2-40B4-BE49-F238E27FC236}">
                  <a16:creationId xmlns:a16="http://schemas.microsoft.com/office/drawing/2014/main" id="{51786D90-6671-55D1-4A23-C1FEBF88F7BC}"/>
                </a:ext>
              </a:extLst>
            </p:cNvPr>
            <p:cNvSpPr/>
            <p:nvPr/>
          </p:nvSpPr>
          <p:spPr>
            <a:xfrm>
              <a:off x="2406500" y="2096625"/>
              <a:ext cx="33750" cy="62250"/>
            </a:xfrm>
            <a:custGeom>
              <a:avLst/>
              <a:gdLst/>
              <a:ahLst/>
              <a:cxnLst/>
              <a:rect l="l" t="t" r="r" b="b"/>
              <a:pathLst>
                <a:path w="1350" h="2490" extrusionOk="0">
                  <a:moveTo>
                    <a:pt x="1168" y="0"/>
                  </a:moveTo>
                  <a:cubicBezTo>
                    <a:pt x="1014" y="0"/>
                    <a:pt x="863" y="59"/>
                    <a:pt x="760" y="172"/>
                  </a:cubicBezTo>
                  <a:cubicBezTo>
                    <a:pt x="603" y="355"/>
                    <a:pt x="564" y="591"/>
                    <a:pt x="668" y="800"/>
                  </a:cubicBezTo>
                  <a:cubicBezTo>
                    <a:pt x="682" y="840"/>
                    <a:pt x="695" y="892"/>
                    <a:pt x="721" y="931"/>
                  </a:cubicBezTo>
                  <a:cubicBezTo>
                    <a:pt x="773" y="1010"/>
                    <a:pt x="799" y="1102"/>
                    <a:pt x="786" y="1193"/>
                  </a:cubicBezTo>
                  <a:cubicBezTo>
                    <a:pt x="760" y="1285"/>
                    <a:pt x="642" y="1337"/>
                    <a:pt x="551" y="1363"/>
                  </a:cubicBezTo>
                  <a:lnTo>
                    <a:pt x="485" y="1376"/>
                  </a:lnTo>
                  <a:cubicBezTo>
                    <a:pt x="367" y="1403"/>
                    <a:pt x="249" y="1468"/>
                    <a:pt x="158" y="1547"/>
                  </a:cubicBezTo>
                  <a:cubicBezTo>
                    <a:pt x="40" y="1678"/>
                    <a:pt x="1" y="1861"/>
                    <a:pt x="53" y="2031"/>
                  </a:cubicBezTo>
                  <a:cubicBezTo>
                    <a:pt x="79" y="2227"/>
                    <a:pt x="210" y="2398"/>
                    <a:pt x="393" y="2489"/>
                  </a:cubicBezTo>
                  <a:lnTo>
                    <a:pt x="446" y="2319"/>
                  </a:lnTo>
                  <a:cubicBezTo>
                    <a:pt x="315" y="2254"/>
                    <a:pt x="223" y="2136"/>
                    <a:pt x="197" y="1992"/>
                  </a:cubicBezTo>
                  <a:cubicBezTo>
                    <a:pt x="158" y="1874"/>
                    <a:pt x="197" y="1743"/>
                    <a:pt x="276" y="1651"/>
                  </a:cubicBezTo>
                  <a:cubicBezTo>
                    <a:pt x="341" y="1586"/>
                    <a:pt x="433" y="1547"/>
                    <a:pt x="524" y="1534"/>
                  </a:cubicBezTo>
                  <a:lnTo>
                    <a:pt x="590" y="1521"/>
                  </a:lnTo>
                  <a:cubicBezTo>
                    <a:pt x="747" y="1494"/>
                    <a:pt x="891" y="1390"/>
                    <a:pt x="943" y="1232"/>
                  </a:cubicBezTo>
                  <a:cubicBezTo>
                    <a:pt x="970" y="1102"/>
                    <a:pt x="943" y="971"/>
                    <a:pt x="865" y="853"/>
                  </a:cubicBezTo>
                  <a:cubicBezTo>
                    <a:pt x="839" y="827"/>
                    <a:pt x="826" y="787"/>
                    <a:pt x="812" y="748"/>
                  </a:cubicBezTo>
                  <a:cubicBezTo>
                    <a:pt x="747" y="591"/>
                    <a:pt x="773" y="408"/>
                    <a:pt x="878" y="290"/>
                  </a:cubicBezTo>
                  <a:cubicBezTo>
                    <a:pt x="956" y="201"/>
                    <a:pt x="1072" y="157"/>
                    <a:pt x="1185" y="157"/>
                  </a:cubicBezTo>
                  <a:cubicBezTo>
                    <a:pt x="1223" y="157"/>
                    <a:pt x="1261" y="162"/>
                    <a:pt x="1297" y="172"/>
                  </a:cubicBezTo>
                  <a:lnTo>
                    <a:pt x="1349" y="28"/>
                  </a:lnTo>
                  <a:cubicBezTo>
                    <a:pt x="1290" y="10"/>
                    <a:pt x="1229" y="0"/>
                    <a:pt x="1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11;p41">
              <a:extLst>
                <a:ext uri="{FF2B5EF4-FFF2-40B4-BE49-F238E27FC236}">
                  <a16:creationId xmlns:a16="http://schemas.microsoft.com/office/drawing/2014/main" id="{62DC9C80-F96C-E32C-6091-C7F3BD13BB01}"/>
                </a:ext>
              </a:extLst>
            </p:cNvPr>
            <p:cNvSpPr/>
            <p:nvPr/>
          </p:nvSpPr>
          <p:spPr>
            <a:xfrm>
              <a:off x="2420900" y="2102450"/>
              <a:ext cx="34725" cy="61650"/>
            </a:xfrm>
            <a:custGeom>
              <a:avLst/>
              <a:gdLst/>
              <a:ahLst/>
              <a:cxnLst/>
              <a:rect l="l" t="t" r="r" b="b"/>
              <a:pathLst>
                <a:path w="1389" h="2466" extrusionOk="0">
                  <a:moveTo>
                    <a:pt x="1251" y="1"/>
                  </a:moveTo>
                  <a:cubicBezTo>
                    <a:pt x="1061" y="1"/>
                    <a:pt x="816" y="81"/>
                    <a:pt x="734" y="266"/>
                  </a:cubicBezTo>
                  <a:cubicBezTo>
                    <a:pt x="655" y="463"/>
                    <a:pt x="747" y="646"/>
                    <a:pt x="826" y="803"/>
                  </a:cubicBezTo>
                  <a:cubicBezTo>
                    <a:pt x="865" y="869"/>
                    <a:pt x="891" y="934"/>
                    <a:pt x="917" y="999"/>
                  </a:cubicBezTo>
                  <a:cubicBezTo>
                    <a:pt x="943" y="1078"/>
                    <a:pt x="943" y="1170"/>
                    <a:pt x="917" y="1248"/>
                  </a:cubicBezTo>
                  <a:cubicBezTo>
                    <a:pt x="865" y="1327"/>
                    <a:pt x="734" y="1366"/>
                    <a:pt x="590" y="1392"/>
                  </a:cubicBezTo>
                  <a:cubicBezTo>
                    <a:pt x="394" y="1445"/>
                    <a:pt x="171" y="1497"/>
                    <a:pt x="92" y="1706"/>
                  </a:cubicBezTo>
                  <a:cubicBezTo>
                    <a:pt x="1" y="1994"/>
                    <a:pt x="145" y="2322"/>
                    <a:pt x="420" y="2466"/>
                  </a:cubicBezTo>
                  <a:lnTo>
                    <a:pt x="498" y="2309"/>
                  </a:lnTo>
                  <a:cubicBezTo>
                    <a:pt x="289" y="2204"/>
                    <a:pt x="197" y="1968"/>
                    <a:pt x="250" y="1759"/>
                  </a:cubicBezTo>
                  <a:cubicBezTo>
                    <a:pt x="302" y="1628"/>
                    <a:pt x="459" y="1589"/>
                    <a:pt x="629" y="1549"/>
                  </a:cubicBezTo>
                  <a:cubicBezTo>
                    <a:pt x="786" y="1536"/>
                    <a:pt x="943" y="1458"/>
                    <a:pt x="1048" y="1327"/>
                  </a:cubicBezTo>
                  <a:cubicBezTo>
                    <a:pt x="1101" y="1209"/>
                    <a:pt x="1114" y="1078"/>
                    <a:pt x="1061" y="960"/>
                  </a:cubicBezTo>
                  <a:cubicBezTo>
                    <a:pt x="1035" y="882"/>
                    <a:pt x="1009" y="803"/>
                    <a:pt x="970" y="738"/>
                  </a:cubicBezTo>
                  <a:cubicBezTo>
                    <a:pt x="891" y="594"/>
                    <a:pt x="826" y="463"/>
                    <a:pt x="878" y="332"/>
                  </a:cubicBezTo>
                  <a:cubicBezTo>
                    <a:pt x="929" y="229"/>
                    <a:pt x="1094" y="158"/>
                    <a:pt x="1239" y="158"/>
                  </a:cubicBezTo>
                  <a:cubicBezTo>
                    <a:pt x="1278" y="158"/>
                    <a:pt x="1316" y="163"/>
                    <a:pt x="1349" y="175"/>
                  </a:cubicBezTo>
                  <a:lnTo>
                    <a:pt x="1389" y="18"/>
                  </a:lnTo>
                  <a:cubicBezTo>
                    <a:pt x="1350" y="6"/>
                    <a:pt x="1302" y="1"/>
                    <a:pt x="1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610;p39">
            <a:extLst>
              <a:ext uri="{FF2B5EF4-FFF2-40B4-BE49-F238E27FC236}">
                <a16:creationId xmlns:a16="http://schemas.microsoft.com/office/drawing/2014/main" id="{B842304B-2F94-3EE8-5D02-08395B0C508D}"/>
              </a:ext>
            </a:extLst>
          </p:cNvPr>
          <p:cNvGrpSpPr/>
          <p:nvPr/>
        </p:nvGrpSpPr>
        <p:grpSpPr>
          <a:xfrm>
            <a:off x="8052473" y="3759385"/>
            <a:ext cx="802712" cy="723877"/>
            <a:chOff x="1078950" y="1619675"/>
            <a:chExt cx="462525" cy="417100"/>
          </a:xfrm>
        </p:grpSpPr>
        <p:sp>
          <p:nvSpPr>
            <p:cNvPr id="16" name="Google Shape;611;p39">
              <a:extLst>
                <a:ext uri="{FF2B5EF4-FFF2-40B4-BE49-F238E27FC236}">
                  <a16:creationId xmlns:a16="http://schemas.microsoft.com/office/drawing/2014/main" id="{40625F57-F662-B648-380C-6B5299E976A0}"/>
                </a:ext>
              </a:extLst>
            </p:cNvPr>
            <p:cNvSpPr/>
            <p:nvPr/>
          </p:nvSpPr>
          <p:spPr>
            <a:xfrm>
              <a:off x="1078950" y="1619675"/>
              <a:ext cx="462525" cy="417100"/>
            </a:xfrm>
            <a:custGeom>
              <a:avLst/>
              <a:gdLst/>
              <a:ahLst/>
              <a:cxnLst/>
              <a:rect l="l" t="t" r="r" b="b"/>
              <a:pathLst>
                <a:path w="18501" h="16684" extrusionOk="0">
                  <a:moveTo>
                    <a:pt x="8236" y="0"/>
                  </a:moveTo>
                  <a:cubicBezTo>
                    <a:pt x="7952" y="0"/>
                    <a:pt x="7668" y="10"/>
                    <a:pt x="7385" y="31"/>
                  </a:cubicBezTo>
                  <a:cubicBezTo>
                    <a:pt x="5002" y="214"/>
                    <a:pt x="3968" y="1484"/>
                    <a:pt x="3104" y="3147"/>
                  </a:cubicBezTo>
                  <a:cubicBezTo>
                    <a:pt x="4361" y="3474"/>
                    <a:pt x="5054" y="4822"/>
                    <a:pt x="4609" y="6040"/>
                  </a:cubicBezTo>
                  <a:cubicBezTo>
                    <a:pt x="4275" y="6928"/>
                    <a:pt x="3440" y="7461"/>
                    <a:pt x="2560" y="7461"/>
                  </a:cubicBezTo>
                  <a:cubicBezTo>
                    <a:pt x="2233" y="7461"/>
                    <a:pt x="1900" y="7387"/>
                    <a:pt x="1585" y="7231"/>
                  </a:cubicBezTo>
                  <a:cubicBezTo>
                    <a:pt x="1454" y="7166"/>
                    <a:pt x="1323" y="7087"/>
                    <a:pt x="1205" y="6996"/>
                  </a:cubicBezTo>
                  <a:lnTo>
                    <a:pt x="1205" y="6996"/>
                  </a:lnTo>
                  <a:cubicBezTo>
                    <a:pt x="394" y="8685"/>
                    <a:pt x="1" y="10282"/>
                    <a:pt x="1310" y="12285"/>
                  </a:cubicBezTo>
                  <a:cubicBezTo>
                    <a:pt x="2069" y="13476"/>
                    <a:pt x="3077" y="14471"/>
                    <a:pt x="4072" y="15479"/>
                  </a:cubicBezTo>
                  <a:cubicBezTo>
                    <a:pt x="4806" y="14602"/>
                    <a:pt x="5447" y="13633"/>
                    <a:pt x="5971" y="12625"/>
                  </a:cubicBezTo>
                  <a:lnTo>
                    <a:pt x="5971" y="12625"/>
                  </a:lnTo>
                  <a:cubicBezTo>
                    <a:pt x="5905" y="12769"/>
                    <a:pt x="13381" y="16422"/>
                    <a:pt x="13892" y="16684"/>
                  </a:cubicBezTo>
                  <a:lnTo>
                    <a:pt x="18500" y="7389"/>
                  </a:lnTo>
                  <a:cubicBezTo>
                    <a:pt x="17985" y="7131"/>
                    <a:pt x="10795" y="3536"/>
                    <a:pt x="10485" y="3536"/>
                  </a:cubicBezTo>
                  <a:cubicBezTo>
                    <a:pt x="10479" y="3536"/>
                    <a:pt x="10476" y="3537"/>
                    <a:pt x="10475" y="3539"/>
                  </a:cubicBezTo>
                  <a:cubicBezTo>
                    <a:pt x="10959" y="2505"/>
                    <a:pt x="11339" y="1419"/>
                    <a:pt x="11600" y="293"/>
                  </a:cubicBezTo>
                  <a:cubicBezTo>
                    <a:pt x="10483" y="146"/>
                    <a:pt x="9357" y="0"/>
                    <a:pt x="82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12;p39">
              <a:extLst>
                <a:ext uri="{FF2B5EF4-FFF2-40B4-BE49-F238E27FC236}">
                  <a16:creationId xmlns:a16="http://schemas.microsoft.com/office/drawing/2014/main" id="{39C7D994-365C-DD16-DE99-1E741029AE21}"/>
                </a:ext>
              </a:extLst>
            </p:cNvPr>
            <p:cNvSpPr/>
            <p:nvPr/>
          </p:nvSpPr>
          <p:spPr>
            <a:xfrm>
              <a:off x="1173625" y="1889650"/>
              <a:ext cx="56900" cy="48950"/>
            </a:xfrm>
            <a:custGeom>
              <a:avLst/>
              <a:gdLst/>
              <a:ahLst/>
              <a:cxnLst/>
              <a:rect l="l" t="t" r="r" b="b"/>
              <a:pathLst>
                <a:path w="2276" h="1958" extrusionOk="0">
                  <a:moveTo>
                    <a:pt x="118" y="0"/>
                  </a:moveTo>
                  <a:cubicBezTo>
                    <a:pt x="54" y="0"/>
                    <a:pt x="1" y="86"/>
                    <a:pt x="63" y="137"/>
                  </a:cubicBezTo>
                  <a:lnTo>
                    <a:pt x="2145" y="1944"/>
                  </a:lnTo>
                  <a:cubicBezTo>
                    <a:pt x="2158" y="1957"/>
                    <a:pt x="2171" y="1957"/>
                    <a:pt x="2197" y="1957"/>
                  </a:cubicBezTo>
                  <a:cubicBezTo>
                    <a:pt x="2210" y="1957"/>
                    <a:pt x="2236" y="1957"/>
                    <a:pt x="2249" y="1931"/>
                  </a:cubicBezTo>
                  <a:cubicBezTo>
                    <a:pt x="2276" y="1905"/>
                    <a:pt x="2276" y="1853"/>
                    <a:pt x="2249" y="1813"/>
                  </a:cubicBezTo>
                  <a:lnTo>
                    <a:pt x="168" y="20"/>
                  </a:lnTo>
                  <a:cubicBezTo>
                    <a:pt x="151" y="6"/>
                    <a:pt x="134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13;p39">
              <a:extLst>
                <a:ext uri="{FF2B5EF4-FFF2-40B4-BE49-F238E27FC236}">
                  <a16:creationId xmlns:a16="http://schemas.microsoft.com/office/drawing/2014/main" id="{273ED74E-FE82-D7CE-42C9-7E126C2589AB}"/>
                </a:ext>
              </a:extLst>
            </p:cNvPr>
            <p:cNvSpPr/>
            <p:nvPr/>
          </p:nvSpPr>
          <p:spPr>
            <a:xfrm>
              <a:off x="1274350" y="1699100"/>
              <a:ext cx="69100" cy="9400"/>
            </a:xfrm>
            <a:custGeom>
              <a:avLst/>
              <a:gdLst/>
              <a:ahLst/>
              <a:cxnLst/>
              <a:rect l="l" t="t" r="r" b="b"/>
              <a:pathLst>
                <a:path w="2764" h="376" extrusionOk="0">
                  <a:moveTo>
                    <a:pt x="1063" y="0"/>
                  </a:moveTo>
                  <a:cubicBezTo>
                    <a:pt x="735" y="0"/>
                    <a:pt x="407" y="25"/>
                    <a:pt x="79" y="74"/>
                  </a:cubicBezTo>
                  <a:cubicBezTo>
                    <a:pt x="40" y="74"/>
                    <a:pt x="1" y="114"/>
                    <a:pt x="14" y="153"/>
                  </a:cubicBezTo>
                  <a:cubicBezTo>
                    <a:pt x="27" y="205"/>
                    <a:pt x="66" y="232"/>
                    <a:pt x="106" y="232"/>
                  </a:cubicBezTo>
                  <a:cubicBezTo>
                    <a:pt x="413" y="184"/>
                    <a:pt x="723" y="161"/>
                    <a:pt x="1032" y="161"/>
                  </a:cubicBezTo>
                  <a:cubicBezTo>
                    <a:pt x="1577" y="161"/>
                    <a:pt x="2119" y="233"/>
                    <a:pt x="2645" y="376"/>
                  </a:cubicBezTo>
                  <a:lnTo>
                    <a:pt x="2672" y="376"/>
                  </a:lnTo>
                  <a:cubicBezTo>
                    <a:pt x="2711" y="376"/>
                    <a:pt x="2737" y="349"/>
                    <a:pt x="2750" y="310"/>
                  </a:cubicBezTo>
                  <a:cubicBezTo>
                    <a:pt x="2763" y="271"/>
                    <a:pt x="2737" y="232"/>
                    <a:pt x="2698" y="218"/>
                  </a:cubicBezTo>
                  <a:cubicBezTo>
                    <a:pt x="2157" y="71"/>
                    <a:pt x="1611" y="0"/>
                    <a:pt x="1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9" name="טבלה 18">
            <a:extLst>
              <a:ext uri="{FF2B5EF4-FFF2-40B4-BE49-F238E27FC236}">
                <a16:creationId xmlns:a16="http://schemas.microsoft.com/office/drawing/2014/main" id="{60FA0CCD-EAF5-D976-25BA-D6AB5755BC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428252"/>
              </p:ext>
            </p:extLst>
          </p:nvPr>
        </p:nvGraphicFramePr>
        <p:xfrm>
          <a:off x="1267894" y="306802"/>
          <a:ext cx="6584271" cy="4123741"/>
        </p:xfrm>
        <a:graphic>
          <a:graphicData uri="http://schemas.openxmlformats.org/drawingml/2006/table">
            <a:tbl>
              <a:tblPr rtl="1" firstRow="1" bandRow="1">
                <a:tableStyleId>{8A6F5854-48D4-4AF2-9CDA-4A3F50BDDB4F}</a:tableStyleId>
              </a:tblPr>
              <a:tblGrid>
                <a:gridCol w="1200834">
                  <a:extLst>
                    <a:ext uri="{9D8B030D-6E8A-4147-A177-3AD203B41FA5}">
                      <a16:colId xmlns:a16="http://schemas.microsoft.com/office/drawing/2014/main" val="1993646442"/>
                    </a:ext>
                  </a:extLst>
                </a:gridCol>
                <a:gridCol w="5383437">
                  <a:extLst>
                    <a:ext uri="{9D8B030D-6E8A-4147-A177-3AD203B41FA5}">
                      <a16:colId xmlns:a16="http://schemas.microsoft.com/office/drawing/2014/main" val="642967779"/>
                    </a:ext>
                  </a:extLst>
                </a:gridCol>
              </a:tblGrid>
              <a:tr h="1129563">
                <a:tc>
                  <a:txBody>
                    <a:bodyPr/>
                    <a:lstStyle/>
                    <a:p>
                      <a:pPr algn="l" rtl="1"/>
                      <a:r>
                        <a:rPr lang="he-IL" sz="900" dirty="0"/>
                        <a:t>אסיל אחמד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/>
                        <a:t>(Agent/Customer) Profile </a:t>
                      </a:r>
                    </a:p>
                    <a:p>
                      <a:pPr algn="l"/>
                      <a:r>
                        <a:rPr lang="en-US" sz="900" dirty="0"/>
                        <a:t>(Agent/Customer) Need Help</a:t>
                      </a:r>
                    </a:p>
                    <a:p>
                      <a:pPr algn="l"/>
                      <a:r>
                        <a:rPr lang="en-US" sz="900" dirty="0"/>
                        <a:t>(Agent/Customer) Details –fetching the user details from the firestore collections</a:t>
                      </a:r>
                    </a:p>
                    <a:p>
                      <a:pPr marL="0" marR="0" lvl="0" indent="0" algn="l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dirty="0"/>
                        <a:t>(Customer) Cart Page, Selecting the products-total price-add payment-add address </a:t>
                      </a:r>
                      <a:endParaRPr lang="he-IL" sz="900" dirty="0"/>
                    </a:p>
                    <a:p>
                      <a:pPr marL="0" marR="0" lvl="0" indent="0" algn="l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dirty="0"/>
                        <a:t>(Agent) Shop Page, Remove Products from categories connected to firebase</a:t>
                      </a:r>
                    </a:p>
                    <a:p>
                      <a:pPr algn="l" rtl="1"/>
                      <a:r>
                        <a:rPr lang="en-US" sz="900" dirty="0"/>
                        <a:t>Design of main store , products page , add products page , login ..</a:t>
                      </a:r>
                      <a:endParaRPr lang="he-IL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8159382"/>
                  </a:ext>
                </a:extLst>
              </a:tr>
              <a:tr h="786138">
                <a:tc>
                  <a:txBody>
                    <a:bodyPr/>
                    <a:lstStyle/>
                    <a:p>
                      <a:pPr algn="l" rtl="1"/>
                      <a:r>
                        <a:rPr lang="he-IL" sz="900" dirty="0"/>
                        <a:t>סהר אברהם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sz="900" dirty="0"/>
                        <a:t>Search</a:t>
                      </a:r>
                    </a:p>
                    <a:p>
                      <a:pPr algn="l" rtl="1"/>
                      <a:r>
                        <a:rPr lang="en-US" sz="900" dirty="0"/>
                        <a:t>Design of the register (agent/customer)</a:t>
                      </a:r>
                      <a:endParaRPr lang="he-IL" sz="900" dirty="0"/>
                    </a:p>
                    <a:p>
                      <a:pPr algn="l" rtl="1"/>
                      <a:r>
                        <a:rPr lang="en-US" sz="900" dirty="0"/>
                        <a:t>Design of the categories</a:t>
                      </a:r>
                      <a:endParaRPr lang="he-IL" sz="900" dirty="0"/>
                    </a:p>
                    <a:p>
                      <a:pPr algn="l" rtl="1"/>
                      <a:r>
                        <a:rPr lang="en-US" sz="900" dirty="0"/>
                        <a:t>Layout products </a:t>
                      </a:r>
                      <a:endParaRPr lang="he-IL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284789"/>
                  </a:ext>
                </a:extLst>
              </a:tr>
              <a:tr h="958105">
                <a:tc>
                  <a:txBody>
                    <a:bodyPr/>
                    <a:lstStyle/>
                    <a:p>
                      <a:pPr algn="l" rtl="1"/>
                      <a:r>
                        <a:rPr lang="he-IL" sz="900" dirty="0"/>
                        <a:t>מריאן אבו סאלח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/>
                        <a:t>Welcome page with logo</a:t>
                      </a:r>
                    </a:p>
                    <a:p>
                      <a:pPr algn="l"/>
                      <a:r>
                        <a:rPr lang="en-US" sz="900" dirty="0"/>
                        <a:t>Categories </a:t>
                      </a:r>
                    </a:p>
                    <a:p>
                      <a:pPr algn="l"/>
                      <a:r>
                        <a:rPr lang="en-US" sz="900" dirty="0"/>
                        <a:t>Register (Agent/Customer)</a:t>
                      </a:r>
                    </a:p>
                    <a:p>
                      <a:pPr algn="l"/>
                      <a:r>
                        <a:rPr lang="en-US" sz="900" dirty="0"/>
                        <a:t>Login (Agent/Customer)</a:t>
                      </a:r>
                    </a:p>
                    <a:p>
                      <a:pPr marL="0" marR="0" lvl="0" indent="0" algn="l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900" dirty="0"/>
                        <a:t>orders(Agent/Customer)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493695"/>
                  </a:ext>
                </a:extLst>
              </a:tr>
              <a:tr h="1249935">
                <a:tc>
                  <a:txBody>
                    <a:bodyPr/>
                    <a:lstStyle/>
                    <a:p>
                      <a:pPr algn="l" rtl="1"/>
                      <a:r>
                        <a:rPr lang="he-IL" sz="900" dirty="0"/>
                        <a:t>רונן סעד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/>
                        <a:t>Shop Page-&gt;agent- Add Products to shop and categories, Remove Products from shop connected to firebase</a:t>
                      </a:r>
                    </a:p>
                    <a:p>
                      <a:pPr algn="l"/>
                      <a:r>
                        <a:rPr lang="en-US" sz="900" dirty="0"/>
                        <a:t>Customer/agent-Add To Cart </a:t>
                      </a:r>
                    </a:p>
                    <a:p>
                      <a:pPr algn="l"/>
                      <a:r>
                        <a:rPr lang="en-US" sz="900" dirty="0"/>
                        <a:t>Customer/agent-Remove From Cart</a:t>
                      </a:r>
                    </a:p>
                    <a:p>
                      <a:pPr algn="l"/>
                      <a:r>
                        <a:rPr lang="en-US" sz="900" dirty="0"/>
                        <a:t>Customer/agent-Add To Favorites</a:t>
                      </a:r>
                    </a:p>
                    <a:p>
                      <a:pPr algn="l"/>
                      <a:r>
                        <a:rPr lang="en-US" sz="900" dirty="0"/>
                        <a:t>Customer/agent-Remove From Favorites</a:t>
                      </a:r>
                    </a:p>
                    <a:p>
                      <a:pPr algn="l" rtl="1"/>
                      <a:r>
                        <a:rPr lang="en-US" sz="900" dirty="0"/>
                        <a:t>Aswell as fetching the products from the fireStore collections.</a:t>
                      </a:r>
                      <a:endParaRPr lang="he-IL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46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5702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1"/>
          <p:cNvSpPr txBox="1">
            <a:spLocks noGrp="1"/>
          </p:cNvSpPr>
          <p:nvPr>
            <p:ph type="title" idx="5"/>
          </p:nvPr>
        </p:nvSpPr>
        <p:spPr>
          <a:xfrm>
            <a:off x="1076187" y="3158525"/>
            <a:ext cx="8139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93" name="Google Shape;693;p41"/>
          <p:cNvSpPr txBox="1">
            <a:spLocks noGrp="1"/>
          </p:cNvSpPr>
          <p:nvPr>
            <p:ph type="title"/>
          </p:nvPr>
        </p:nvSpPr>
        <p:spPr>
          <a:xfrm>
            <a:off x="1076187" y="1679025"/>
            <a:ext cx="8139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94" name="Google Shape;694;p41"/>
          <p:cNvSpPr txBox="1">
            <a:spLocks noGrp="1"/>
          </p:cNvSpPr>
          <p:nvPr>
            <p:ph type="title" idx="6"/>
          </p:nvPr>
        </p:nvSpPr>
        <p:spPr>
          <a:xfrm>
            <a:off x="4783500" y="1679025"/>
            <a:ext cx="8139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95" name="Google Shape;695;p41"/>
          <p:cNvSpPr txBox="1">
            <a:spLocks noGrp="1"/>
          </p:cNvSpPr>
          <p:nvPr>
            <p:ph type="title" idx="7"/>
          </p:nvPr>
        </p:nvSpPr>
        <p:spPr>
          <a:xfrm>
            <a:off x="4783500" y="3158525"/>
            <a:ext cx="8139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701" name="Google Shape;701;p41"/>
          <p:cNvGrpSpPr/>
          <p:nvPr/>
        </p:nvGrpSpPr>
        <p:grpSpPr>
          <a:xfrm flipH="1">
            <a:off x="1060460" y="445026"/>
            <a:ext cx="695328" cy="624346"/>
            <a:chOff x="2094250" y="1993550"/>
            <a:chExt cx="400650" cy="359750"/>
          </a:xfrm>
        </p:grpSpPr>
        <p:sp>
          <p:nvSpPr>
            <p:cNvPr id="702" name="Google Shape;702;p41"/>
            <p:cNvSpPr/>
            <p:nvPr/>
          </p:nvSpPr>
          <p:spPr>
            <a:xfrm>
              <a:off x="2094250" y="1993550"/>
              <a:ext cx="400650" cy="359750"/>
            </a:xfrm>
            <a:custGeom>
              <a:avLst/>
              <a:gdLst/>
              <a:ahLst/>
              <a:cxnLst/>
              <a:rect l="l" t="t" r="r" b="b"/>
              <a:pathLst>
                <a:path w="16026" h="14390" extrusionOk="0">
                  <a:moveTo>
                    <a:pt x="3365" y="1"/>
                  </a:moveTo>
                  <a:lnTo>
                    <a:pt x="1" y="10226"/>
                  </a:lnTo>
                  <a:lnTo>
                    <a:pt x="12661" y="14389"/>
                  </a:lnTo>
                  <a:lnTo>
                    <a:pt x="16026" y="4164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1"/>
            <p:cNvSpPr/>
            <p:nvPr/>
          </p:nvSpPr>
          <p:spPr>
            <a:xfrm>
              <a:off x="2114550" y="2165075"/>
              <a:ext cx="326025" cy="107050"/>
            </a:xfrm>
            <a:custGeom>
              <a:avLst/>
              <a:gdLst/>
              <a:ahLst/>
              <a:cxnLst/>
              <a:rect l="l" t="t" r="r" b="b"/>
              <a:pathLst>
                <a:path w="13041" h="4282" extrusionOk="0">
                  <a:moveTo>
                    <a:pt x="13040" y="4281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1"/>
            <p:cNvSpPr/>
            <p:nvPr/>
          </p:nvSpPr>
          <p:spPr>
            <a:xfrm>
              <a:off x="2113900" y="2163100"/>
              <a:ext cx="327000" cy="110975"/>
            </a:xfrm>
            <a:custGeom>
              <a:avLst/>
              <a:gdLst/>
              <a:ahLst/>
              <a:cxnLst/>
              <a:rect l="l" t="t" r="r" b="b"/>
              <a:pathLst>
                <a:path w="13080" h="4439" extrusionOk="0">
                  <a:moveTo>
                    <a:pt x="53" y="1"/>
                  </a:moveTo>
                  <a:lnTo>
                    <a:pt x="0" y="145"/>
                  </a:lnTo>
                  <a:lnTo>
                    <a:pt x="13027" y="4439"/>
                  </a:lnTo>
                  <a:lnTo>
                    <a:pt x="13079" y="4282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1"/>
            <p:cNvSpPr/>
            <p:nvPr/>
          </p:nvSpPr>
          <p:spPr>
            <a:xfrm>
              <a:off x="2205225" y="2024325"/>
              <a:ext cx="88725" cy="268750"/>
            </a:xfrm>
            <a:custGeom>
              <a:avLst/>
              <a:gdLst/>
              <a:ahLst/>
              <a:cxnLst/>
              <a:rect l="l" t="t" r="r" b="b"/>
              <a:pathLst>
                <a:path w="3549" h="10750" extrusionOk="0">
                  <a:moveTo>
                    <a:pt x="3548" y="0"/>
                  </a:moveTo>
                  <a:lnTo>
                    <a:pt x="0" y="1074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1"/>
            <p:cNvSpPr/>
            <p:nvPr/>
          </p:nvSpPr>
          <p:spPr>
            <a:xfrm>
              <a:off x="2203575" y="2023675"/>
              <a:ext cx="92000" cy="270050"/>
            </a:xfrm>
            <a:custGeom>
              <a:avLst/>
              <a:gdLst/>
              <a:ahLst/>
              <a:cxnLst/>
              <a:rect l="l" t="t" r="r" b="b"/>
              <a:pathLst>
                <a:path w="3680" h="10802" extrusionOk="0">
                  <a:moveTo>
                    <a:pt x="3522" y="0"/>
                  </a:moveTo>
                  <a:lnTo>
                    <a:pt x="1" y="10749"/>
                  </a:lnTo>
                  <a:lnTo>
                    <a:pt x="145" y="10801"/>
                  </a:lnTo>
                  <a:lnTo>
                    <a:pt x="3679" y="53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1"/>
            <p:cNvSpPr/>
            <p:nvPr/>
          </p:nvSpPr>
          <p:spPr>
            <a:xfrm>
              <a:off x="2203250" y="2175875"/>
              <a:ext cx="63525" cy="63500"/>
            </a:xfrm>
            <a:custGeom>
              <a:avLst/>
              <a:gdLst/>
              <a:ahLst/>
              <a:cxnLst/>
              <a:rect l="l" t="t" r="r" b="b"/>
              <a:pathLst>
                <a:path w="2541" h="2540" extrusionOk="0">
                  <a:moveTo>
                    <a:pt x="1270" y="0"/>
                  </a:moveTo>
                  <a:cubicBezTo>
                    <a:pt x="563" y="0"/>
                    <a:pt x="0" y="576"/>
                    <a:pt x="0" y="1270"/>
                  </a:cubicBezTo>
                  <a:cubicBezTo>
                    <a:pt x="0" y="1977"/>
                    <a:pt x="563" y="2540"/>
                    <a:pt x="1270" y="2540"/>
                  </a:cubicBezTo>
                  <a:cubicBezTo>
                    <a:pt x="1977" y="2540"/>
                    <a:pt x="2540" y="1977"/>
                    <a:pt x="2540" y="1270"/>
                  </a:cubicBezTo>
                  <a:cubicBezTo>
                    <a:pt x="2540" y="576"/>
                    <a:pt x="1977" y="0"/>
                    <a:pt x="1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1"/>
            <p:cNvSpPr/>
            <p:nvPr/>
          </p:nvSpPr>
          <p:spPr>
            <a:xfrm>
              <a:off x="2188850" y="2199750"/>
              <a:ext cx="48125" cy="23275"/>
            </a:xfrm>
            <a:custGeom>
              <a:avLst/>
              <a:gdLst/>
              <a:ahLst/>
              <a:cxnLst/>
              <a:rect l="l" t="t" r="r" b="b"/>
              <a:pathLst>
                <a:path w="1925" h="931" extrusionOk="0">
                  <a:moveTo>
                    <a:pt x="1873" y="1"/>
                  </a:moveTo>
                  <a:cubicBezTo>
                    <a:pt x="1244" y="236"/>
                    <a:pt x="616" y="511"/>
                    <a:pt x="0" y="786"/>
                  </a:cubicBezTo>
                  <a:lnTo>
                    <a:pt x="66" y="930"/>
                  </a:lnTo>
                  <a:cubicBezTo>
                    <a:pt x="668" y="655"/>
                    <a:pt x="1310" y="394"/>
                    <a:pt x="1925" y="158"/>
                  </a:cubicBezTo>
                  <a:lnTo>
                    <a:pt x="18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1"/>
            <p:cNvSpPr/>
            <p:nvPr/>
          </p:nvSpPr>
          <p:spPr>
            <a:xfrm>
              <a:off x="2193100" y="2209575"/>
              <a:ext cx="48475" cy="23275"/>
            </a:xfrm>
            <a:custGeom>
              <a:avLst/>
              <a:gdLst/>
              <a:ahLst/>
              <a:cxnLst/>
              <a:rect l="l" t="t" r="r" b="b"/>
              <a:pathLst>
                <a:path w="1939" h="931" extrusionOk="0">
                  <a:moveTo>
                    <a:pt x="1873" y="1"/>
                  </a:moveTo>
                  <a:cubicBezTo>
                    <a:pt x="1244" y="236"/>
                    <a:pt x="616" y="498"/>
                    <a:pt x="1" y="786"/>
                  </a:cubicBezTo>
                  <a:lnTo>
                    <a:pt x="66" y="930"/>
                  </a:lnTo>
                  <a:cubicBezTo>
                    <a:pt x="681" y="655"/>
                    <a:pt x="1310" y="393"/>
                    <a:pt x="1938" y="158"/>
                  </a:cubicBezTo>
                  <a:lnTo>
                    <a:pt x="18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1"/>
            <p:cNvSpPr/>
            <p:nvPr/>
          </p:nvSpPr>
          <p:spPr>
            <a:xfrm>
              <a:off x="2406500" y="2096625"/>
              <a:ext cx="33750" cy="62250"/>
            </a:xfrm>
            <a:custGeom>
              <a:avLst/>
              <a:gdLst/>
              <a:ahLst/>
              <a:cxnLst/>
              <a:rect l="l" t="t" r="r" b="b"/>
              <a:pathLst>
                <a:path w="1350" h="2490" extrusionOk="0">
                  <a:moveTo>
                    <a:pt x="1168" y="0"/>
                  </a:moveTo>
                  <a:cubicBezTo>
                    <a:pt x="1014" y="0"/>
                    <a:pt x="863" y="59"/>
                    <a:pt x="760" y="172"/>
                  </a:cubicBezTo>
                  <a:cubicBezTo>
                    <a:pt x="603" y="355"/>
                    <a:pt x="564" y="591"/>
                    <a:pt x="668" y="800"/>
                  </a:cubicBezTo>
                  <a:cubicBezTo>
                    <a:pt x="682" y="840"/>
                    <a:pt x="695" y="892"/>
                    <a:pt x="721" y="931"/>
                  </a:cubicBezTo>
                  <a:cubicBezTo>
                    <a:pt x="773" y="1010"/>
                    <a:pt x="799" y="1102"/>
                    <a:pt x="786" y="1193"/>
                  </a:cubicBezTo>
                  <a:cubicBezTo>
                    <a:pt x="760" y="1285"/>
                    <a:pt x="642" y="1337"/>
                    <a:pt x="551" y="1363"/>
                  </a:cubicBezTo>
                  <a:lnTo>
                    <a:pt x="485" y="1376"/>
                  </a:lnTo>
                  <a:cubicBezTo>
                    <a:pt x="367" y="1403"/>
                    <a:pt x="249" y="1468"/>
                    <a:pt x="158" y="1547"/>
                  </a:cubicBezTo>
                  <a:cubicBezTo>
                    <a:pt x="40" y="1678"/>
                    <a:pt x="1" y="1861"/>
                    <a:pt x="53" y="2031"/>
                  </a:cubicBezTo>
                  <a:cubicBezTo>
                    <a:pt x="79" y="2227"/>
                    <a:pt x="210" y="2398"/>
                    <a:pt x="393" y="2489"/>
                  </a:cubicBezTo>
                  <a:lnTo>
                    <a:pt x="446" y="2319"/>
                  </a:lnTo>
                  <a:cubicBezTo>
                    <a:pt x="315" y="2254"/>
                    <a:pt x="223" y="2136"/>
                    <a:pt x="197" y="1992"/>
                  </a:cubicBezTo>
                  <a:cubicBezTo>
                    <a:pt x="158" y="1874"/>
                    <a:pt x="197" y="1743"/>
                    <a:pt x="276" y="1651"/>
                  </a:cubicBezTo>
                  <a:cubicBezTo>
                    <a:pt x="341" y="1586"/>
                    <a:pt x="433" y="1547"/>
                    <a:pt x="524" y="1534"/>
                  </a:cubicBezTo>
                  <a:lnTo>
                    <a:pt x="590" y="1521"/>
                  </a:lnTo>
                  <a:cubicBezTo>
                    <a:pt x="747" y="1494"/>
                    <a:pt x="891" y="1390"/>
                    <a:pt x="943" y="1232"/>
                  </a:cubicBezTo>
                  <a:cubicBezTo>
                    <a:pt x="970" y="1102"/>
                    <a:pt x="943" y="971"/>
                    <a:pt x="865" y="853"/>
                  </a:cubicBezTo>
                  <a:cubicBezTo>
                    <a:pt x="839" y="827"/>
                    <a:pt x="826" y="787"/>
                    <a:pt x="812" y="748"/>
                  </a:cubicBezTo>
                  <a:cubicBezTo>
                    <a:pt x="747" y="591"/>
                    <a:pt x="773" y="408"/>
                    <a:pt x="878" y="290"/>
                  </a:cubicBezTo>
                  <a:cubicBezTo>
                    <a:pt x="956" y="201"/>
                    <a:pt x="1072" y="157"/>
                    <a:pt x="1185" y="157"/>
                  </a:cubicBezTo>
                  <a:cubicBezTo>
                    <a:pt x="1223" y="157"/>
                    <a:pt x="1261" y="162"/>
                    <a:pt x="1297" y="172"/>
                  </a:cubicBezTo>
                  <a:lnTo>
                    <a:pt x="1349" y="28"/>
                  </a:lnTo>
                  <a:cubicBezTo>
                    <a:pt x="1290" y="10"/>
                    <a:pt x="1229" y="0"/>
                    <a:pt x="1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1"/>
            <p:cNvSpPr/>
            <p:nvPr/>
          </p:nvSpPr>
          <p:spPr>
            <a:xfrm>
              <a:off x="2420900" y="2102450"/>
              <a:ext cx="34725" cy="61650"/>
            </a:xfrm>
            <a:custGeom>
              <a:avLst/>
              <a:gdLst/>
              <a:ahLst/>
              <a:cxnLst/>
              <a:rect l="l" t="t" r="r" b="b"/>
              <a:pathLst>
                <a:path w="1389" h="2466" extrusionOk="0">
                  <a:moveTo>
                    <a:pt x="1251" y="1"/>
                  </a:moveTo>
                  <a:cubicBezTo>
                    <a:pt x="1061" y="1"/>
                    <a:pt x="816" y="81"/>
                    <a:pt x="734" y="266"/>
                  </a:cubicBezTo>
                  <a:cubicBezTo>
                    <a:pt x="655" y="463"/>
                    <a:pt x="747" y="646"/>
                    <a:pt x="826" y="803"/>
                  </a:cubicBezTo>
                  <a:cubicBezTo>
                    <a:pt x="865" y="869"/>
                    <a:pt x="891" y="934"/>
                    <a:pt x="917" y="999"/>
                  </a:cubicBezTo>
                  <a:cubicBezTo>
                    <a:pt x="943" y="1078"/>
                    <a:pt x="943" y="1170"/>
                    <a:pt x="917" y="1248"/>
                  </a:cubicBezTo>
                  <a:cubicBezTo>
                    <a:pt x="865" y="1327"/>
                    <a:pt x="734" y="1366"/>
                    <a:pt x="590" y="1392"/>
                  </a:cubicBezTo>
                  <a:cubicBezTo>
                    <a:pt x="394" y="1445"/>
                    <a:pt x="171" y="1497"/>
                    <a:pt x="92" y="1706"/>
                  </a:cubicBezTo>
                  <a:cubicBezTo>
                    <a:pt x="1" y="1994"/>
                    <a:pt x="145" y="2322"/>
                    <a:pt x="420" y="2466"/>
                  </a:cubicBezTo>
                  <a:lnTo>
                    <a:pt x="498" y="2309"/>
                  </a:lnTo>
                  <a:cubicBezTo>
                    <a:pt x="289" y="2204"/>
                    <a:pt x="197" y="1968"/>
                    <a:pt x="250" y="1759"/>
                  </a:cubicBezTo>
                  <a:cubicBezTo>
                    <a:pt x="302" y="1628"/>
                    <a:pt x="459" y="1589"/>
                    <a:pt x="629" y="1549"/>
                  </a:cubicBezTo>
                  <a:cubicBezTo>
                    <a:pt x="786" y="1536"/>
                    <a:pt x="943" y="1458"/>
                    <a:pt x="1048" y="1327"/>
                  </a:cubicBezTo>
                  <a:cubicBezTo>
                    <a:pt x="1101" y="1209"/>
                    <a:pt x="1114" y="1078"/>
                    <a:pt x="1061" y="960"/>
                  </a:cubicBezTo>
                  <a:cubicBezTo>
                    <a:pt x="1035" y="882"/>
                    <a:pt x="1009" y="803"/>
                    <a:pt x="970" y="738"/>
                  </a:cubicBezTo>
                  <a:cubicBezTo>
                    <a:pt x="891" y="594"/>
                    <a:pt x="826" y="463"/>
                    <a:pt x="878" y="332"/>
                  </a:cubicBezTo>
                  <a:cubicBezTo>
                    <a:pt x="929" y="229"/>
                    <a:pt x="1094" y="158"/>
                    <a:pt x="1239" y="158"/>
                  </a:cubicBezTo>
                  <a:cubicBezTo>
                    <a:pt x="1278" y="158"/>
                    <a:pt x="1316" y="163"/>
                    <a:pt x="1349" y="175"/>
                  </a:cubicBezTo>
                  <a:lnTo>
                    <a:pt x="1389" y="18"/>
                  </a:lnTo>
                  <a:cubicBezTo>
                    <a:pt x="1350" y="6"/>
                    <a:pt x="1302" y="1"/>
                    <a:pt x="1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" name="Google Shape;712;p41"/>
          <p:cNvGrpSpPr/>
          <p:nvPr/>
        </p:nvGrpSpPr>
        <p:grpSpPr>
          <a:xfrm flipH="1">
            <a:off x="7586800" y="632816"/>
            <a:ext cx="673174" cy="862229"/>
            <a:chOff x="423050" y="2039550"/>
            <a:chExt cx="318150" cy="407500"/>
          </a:xfrm>
        </p:grpSpPr>
        <p:sp>
          <p:nvSpPr>
            <p:cNvPr id="713" name="Google Shape;713;p41"/>
            <p:cNvSpPr/>
            <p:nvPr/>
          </p:nvSpPr>
          <p:spPr>
            <a:xfrm>
              <a:off x="423050" y="2039550"/>
              <a:ext cx="318150" cy="407500"/>
            </a:xfrm>
            <a:custGeom>
              <a:avLst/>
              <a:gdLst/>
              <a:ahLst/>
              <a:cxnLst/>
              <a:rect l="l" t="t" r="r" b="b"/>
              <a:pathLst>
                <a:path w="12726" h="16300" extrusionOk="0">
                  <a:moveTo>
                    <a:pt x="11315" y="0"/>
                  </a:moveTo>
                  <a:cubicBezTo>
                    <a:pt x="11239" y="0"/>
                    <a:pt x="11163" y="35"/>
                    <a:pt x="11115" y="98"/>
                  </a:cubicBezTo>
                  <a:lnTo>
                    <a:pt x="79" y="15076"/>
                  </a:lnTo>
                  <a:cubicBezTo>
                    <a:pt x="0" y="15181"/>
                    <a:pt x="26" y="15338"/>
                    <a:pt x="131" y="15416"/>
                  </a:cubicBezTo>
                  <a:lnTo>
                    <a:pt x="1270" y="16254"/>
                  </a:lnTo>
                  <a:cubicBezTo>
                    <a:pt x="1311" y="16285"/>
                    <a:pt x="1361" y="16300"/>
                    <a:pt x="1410" y="16300"/>
                  </a:cubicBezTo>
                  <a:cubicBezTo>
                    <a:pt x="1486" y="16300"/>
                    <a:pt x="1563" y="16265"/>
                    <a:pt x="1610" y="16202"/>
                  </a:cubicBezTo>
                  <a:lnTo>
                    <a:pt x="12647" y="1224"/>
                  </a:lnTo>
                  <a:cubicBezTo>
                    <a:pt x="12726" y="1120"/>
                    <a:pt x="12700" y="963"/>
                    <a:pt x="12595" y="884"/>
                  </a:cubicBezTo>
                  <a:lnTo>
                    <a:pt x="11456" y="46"/>
                  </a:lnTo>
                  <a:cubicBezTo>
                    <a:pt x="11414" y="15"/>
                    <a:pt x="11365" y="0"/>
                    <a:pt x="113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1"/>
            <p:cNvSpPr/>
            <p:nvPr/>
          </p:nvSpPr>
          <p:spPr>
            <a:xfrm>
              <a:off x="529150" y="2194150"/>
              <a:ext cx="108300" cy="97850"/>
            </a:xfrm>
            <a:custGeom>
              <a:avLst/>
              <a:gdLst/>
              <a:ahLst/>
              <a:cxnLst/>
              <a:rect l="l" t="t" r="r" b="b"/>
              <a:pathLst>
                <a:path w="4332" h="3914" extrusionOk="0">
                  <a:moveTo>
                    <a:pt x="2136" y="0"/>
                  </a:moveTo>
                  <a:cubicBezTo>
                    <a:pt x="1023" y="0"/>
                    <a:pt x="0" y="972"/>
                    <a:pt x="194" y="2254"/>
                  </a:cubicBezTo>
                  <a:cubicBezTo>
                    <a:pt x="354" y="3301"/>
                    <a:pt x="1236" y="3914"/>
                    <a:pt x="2134" y="3914"/>
                  </a:cubicBezTo>
                  <a:cubicBezTo>
                    <a:pt x="2707" y="3914"/>
                    <a:pt x="3287" y="3664"/>
                    <a:pt x="3690" y="3118"/>
                  </a:cubicBezTo>
                  <a:cubicBezTo>
                    <a:pt x="4331" y="2254"/>
                    <a:pt x="4148" y="1023"/>
                    <a:pt x="3284" y="382"/>
                  </a:cubicBezTo>
                  <a:cubicBezTo>
                    <a:pt x="2922" y="118"/>
                    <a:pt x="2524" y="0"/>
                    <a:pt x="2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1"/>
            <p:cNvSpPr/>
            <p:nvPr/>
          </p:nvSpPr>
          <p:spPr>
            <a:xfrm>
              <a:off x="576875" y="2211900"/>
              <a:ext cx="34050" cy="52700"/>
            </a:xfrm>
            <a:custGeom>
              <a:avLst/>
              <a:gdLst/>
              <a:ahLst/>
              <a:cxnLst/>
              <a:rect l="l" t="t" r="r" b="b"/>
              <a:pathLst>
                <a:path w="1362" h="2108" extrusionOk="0">
                  <a:moveTo>
                    <a:pt x="1076" y="1"/>
                  </a:moveTo>
                  <a:cubicBezTo>
                    <a:pt x="1052" y="1"/>
                    <a:pt x="1028" y="12"/>
                    <a:pt x="1009" y="39"/>
                  </a:cubicBezTo>
                  <a:lnTo>
                    <a:pt x="0" y="1400"/>
                  </a:lnTo>
                  <a:lnTo>
                    <a:pt x="1218" y="2094"/>
                  </a:lnTo>
                  <a:cubicBezTo>
                    <a:pt x="1231" y="2094"/>
                    <a:pt x="1244" y="2107"/>
                    <a:pt x="1257" y="2107"/>
                  </a:cubicBezTo>
                  <a:cubicBezTo>
                    <a:pt x="1336" y="2107"/>
                    <a:pt x="1362" y="1989"/>
                    <a:pt x="1297" y="1950"/>
                  </a:cubicBezTo>
                  <a:lnTo>
                    <a:pt x="236" y="1348"/>
                  </a:lnTo>
                  <a:lnTo>
                    <a:pt x="1139" y="130"/>
                  </a:lnTo>
                  <a:cubicBezTo>
                    <a:pt x="1186" y="65"/>
                    <a:pt x="1134" y="1"/>
                    <a:pt x="1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1"/>
            <p:cNvSpPr/>
            <p:nvPr/>
          </p:nvSpPr>
          <p:spPr>
            <a:xfrm>
              <a:off x="620100" y="2171075"/>
              <a:ext cx="19650" cy="17700"/>
            </a:xfrm>
            <a:custGeom>
              <a:avLst/>
              <a:gdLst/>
              <a:ahLst/>
              <a:cxnLst/>
              <a:rect l="l" t="t" r="r" b="b"/>
              <a:pathLst>
                <a:path w="786" h="708" extrusionOk="0">
                  <a:moveTo>
                    <a:pt x="386" y="0"/>
                  </a:moveTo>
                  <a:cubicBezTo>
                    <a:pt x="182" y="0"/>
                    <a:pt x="0" y="179"/>
                    <a:pt x="39" y="402"/>
                  </a:cubicBezTo>
                  <a:cubicBezTo>
                    <a:pt x="63" y="593"/>
                    <a:pt x="223" y="707"/>
                    <a:pt x="386" y="707"/>
                  </a:cubicBezTo>
                  <a:cubicBezTo>
                    <a:pt x="491" y="707"/>
                    <a:pt x="596" y="661"/>
                    <a:pt x="667" y="559"/>
                  </a:cubicBezTo>
                  <a:cubicBezTo>
                    <a:pt x="785" y="402"/>
                    <a:pt x="746" y="192"/>
                    <a:pt x="602" y="74"/>
                  </a:cubicBezTo>
                  <a:cubicBezTo>
                    <a:pt x="533" y="23"/>
                    <a:pt x="45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1"/>
            <p:cNvSpPr/>
            <p:nvPr/>
          </p:nvSpPr>
          <p:spPr>
            <a:xfrm>
              <a:off x="641050" y="2142550"/>
              <a:ext cx="19650" cy="17750"/>
            </a:xfrm>
            <a:custGeom>
              <a:avLst/>
              <a:gdLst/>
              <a:ahLst/>
              <a:cxnLst/>
              <a:rect l="l" t="t" r="r" b="b"/>
              <a:pathLst>
                <a:path w="786" h="710" extrusionOk="0">
                  <a:moveTo>
                    <a:pt x="386" y="0"/>
                  </a:moveTo>
                  <a:cubicBezTo>
                    <a:pt x="186" y="0"/>
                    <a:pt x="0" y="174"/>
                    <a:pt x="39" y="404"/>
                  </a:cubicBezTo>
                  <a:cubicBezTo>
                    <a:pt x="71" y="595"/>
                    <a:pt x="229" y="709"/>
                    <a:pt x="393" y="709"/>
                  </a:cubicBezTo>
                  <a:cubicBezTo>
                    <a:pt x="497" y="709"/>
                    <a:pt x="604" y="663"/>
                    <a:pt x="680" y="561"/>
                  </a:cubicBezTo>
                  <a:cubicBezTo>
                    <a:pt x="785" y="404"/>
                    <a:pt x="759" y="194"/>
                    <a:pt x="602" y="76"/>
                  </a:cubicBezTo>
                  <a:cubicBezTo>
                    <a:pt x="535" y="23"/>
                    <a:pt x="460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1"/>
            <p:cNvSpPr/>
            <p:nvPr/>
          </p:nvSpPr>
          <p:spPr>
            <a:xfrm>
              <a:off x="662225" y="2113925"/>
              <a:ext cx="19750" cy="17750"/>
            </a:xfrm>
            <a:custGeom>
              <a:avLst/>
              <a:gdLst/>
              <a:ahLst/>
              <a:cxnLst/>
              <a:rect l="l" t="t" r="r" b="b"/>
              <a:pathLst>
                <a:path w="790" h="710" extrusionOk="0">
                  <a:moveTo>
                    <a:pt x="388" y="1"/>
                  </a:moveTo>
                  <a:cubicBezTo>
                    <a:pt x="188" y="1"/>
                    <a:pt x="0" y="176"/>
                    <a:pt x="30" y="410"/>
                  </a:cubicBezTo>
                  <a:cubicBezTo>
                    <a:pt x="61" y="601"/>
                    <a:pt x="224" y="709"/>
                    <a:pt x="388" y="709"/>
                  </a:cubicBezTo>
                  <a:cubicBezTo>
                    <a:pt x="493" y="709"/>
                    <a:pt x="599" y="664"/>
                    <a:pt x="671" y="567"/>
                  </a:cubicBezTo>
                  <a:cubicBezTo>
                    <a:pt x="789" y="410"/>
                    <a:pt x="750" y="187"/>
                    <a:pt x="593" y="69"/>
                  </a:cubicBezTo>
                  <a:cubicBezTo>
                    <a:pt x="529" y="22"/>
                    <a:pt x="457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2360043" y="549179"/>
            <a:ext cx="3992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e-IL" sz="2400" b="1" dirty="0"/>
              <a:t>תיאור המערכת 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720557" y="1895581"/>
            <a:ext cx="23466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dirty="0"/>
              <a:t>מאפשר לסוחרים לנהל את המוצרים שלהם, כולל הוספה ומחיקת מוצרים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22403" y="1581131"/>
            <a:ext cx="1554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sz="1800" b="1" dirty="0"/>
              <a:t>ממשק סוחרים</a:t>
            </a:r>
            <a:endParaRPr lang="en-US" sz="18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1865970" y="3387649"/>
            <a:ext cx="23241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dirty="0"/>
              <a:t>מאפשר למשתמשים לחפש ולסנן מוצרים, להוסיף אותם לעגלת קניות ולמועדפים ולבצע הזמנות. זה כולל אפשרויות תשלום, ניהול כתובת למשלוח.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965960" y="3093721"/>
            <a:ext cx="1630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sz="1800" b="1" dirty="0"/>
              <a:t>ממשק קונים</a:t>
            </a:r>
            <a:endParaRPr lang="en-US" sz="1800" dirty="0"/>
          </a:p>
        </p:txBody>
      </p:sp>
      <p:sp>
        <p:nvSpPr>
          <p:cNvPr id="18" name="TextBox 17"/>
          <p:cNvSpPr txBox="1"/>
          <p:nvPr/>
        </p:nvSpPr>
        <p:spPr>
          <a:xfrm>
            <a:off x="5648706" y="1586409"/>
            <a:ext cx="2129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sz="1800" b="1" dirty="0"/>
              <a:t>ממשק ניהול הזמנות</a:t>
            </a:r>
            <a:endParaRPr lang="en-US" sz="1800" dirty="0"/>
          </a:p>
        </p:txBody>
      </p:sp>
      <p:sp>
        <p:nvSpPr>
          <p:cNvPr id="19" name="TextBox 18"/>
          <p:cNvSpPr txBox="1"/>
          <p:nvPr/>
        </p:nvSpPr>
        <p:spPr>
          <a:xfrm>
            <a:off x="5653934" y="1911885"/>
            <a:ext cx="26060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dirty="0"/>
              <a:t>מעקב ההזמנות שנעשו באתר, כולל עיבוד תשלום וכתובת, עדכוני ההזמנה אצל הקונה והסוחר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597400" y="3366238"/>
            <a:ext cx="27236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dirty="0"/>
              <a:t>יש ארבעה קטגוריות :מכנסיים, נעליים, חולצות, ותכשיטים לכל מוצר יש שם, תמונה, תיאור ומחיר.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654398" y="3067389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e-IL" sz="1800" b="1" dirty="0"/>
              <a:t>ממשק מוצרים</a:t>
            </a:r>
            <a:endParaRPr lang="en-US" sz="18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>
          <a:extLst>
            <a:ext uri="{FF2B5EF4-FFF2-40B4-BE49-F238E27FC236}">
              <a16:creationId xmlns:a16="http://schemas.microsoft.com/office/drawing/2014/main" id="{A52651D1-EBEA-B848-3DE6-FC5FF8D4D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1">
            <a:extLst>
              <a:ext uri="{FF2B5EF4-FFF2-40B4-BE49-F238E27FC236}">
                <a16:creationId xmlns:a16="http://schemas.microsoft.com/office/drawing/2014/main" id="{DA917A02-C42D-300E-9DFA-32DE49ED77DB}"/>
              </a:ext>
            </a:extLst>
          </p:cNvPr>
          <p:cNvSpPr txBox="1">
            <a:spLocks noGrp="1"/>
          </p:cNvSpPr>
          <p:nvPr>
            <p:ph type="title" idx="5"/>
          </p:nvPr>
        </p:nvSpPr>
        <p:spPr>
          <a:xfrm>
            <a:off x="1076187" y="3158525"/>
            <a:ext cx="8139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93" name="Google Shape;693;p41">
            <a:extLst>
              <a:ext uri="{FF2B5EF4-FFF2-40B4-BE49-F238E27FC236}">
                <a16:creationId xmlns:a16="http://schemas.microsoft.com/office/drawing/2014/main" id="{37363B4C-C20E-C67F-56E7-58E734E34A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6187" y="1679025"/>
            <a:ext cx="8139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94" name="Google Shape;694;p41">
            <a:extLst>
              <a:ext uri="{FF2B5EF4-FFF2-40B4-BE49-F238E27FC236}">
                <a16:creationId xmlns:a16="http://schemas.microsoft.com/office/drawing/2014/main" id="{0BA8281D-A5FF-1C02-2E68-2F6CA118A6A6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4783500" y="1679025"/>
            <a:ext cx="8139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95" name="Google Shape;695;p41">
            <a:extLst>
              <a:ext uri="{FF2B5EF4-FFF2-40B4-BE49-F238E27FC236}">
                <a16:creationId xmlns:a16="http://schemas.microsoft.com/office/drawing/2014/main" id="{98A800D3-C43F-4F17-3B44-26DCF40C8F7E}"/>
              </a:ext>
            </a:extLst>
          </p:cNvPr>
          <p:cNvSpPr txBox="1">
            <a:spLocks noGrp="1"/>
          </p:cNvSpPr>
          <p:nvPr>
            <p:ph type="title" idx="7"/>
          </p:nvPr>
        </p:nvSpPr>
        <p:spPr>
          <a:xfrm>
            <a:off x="4783500" y="3158525"/>
            <a:ext cx="813900" cy="8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701" name="Google Shape;701;p41">
            <a:extLst>
              <a:ext uri="{FF2B5EF4-FFF2-40B4-BE49-F238E27FC236}">
                <a16:creationId xmlns:a16="http://schemas.microsoft.com/office/drawing/2014/main" id="{184C5FA4-7E55-1E67-0C05-A92A37B7D91E}"/>
              </a:ext>
            </a:extLst>
          </p:cNvPr>
          <p:cNvGrpSpPr/>
          <p:nvPr/>
        </p:nvGrpSpPr>
        <p:grpSpPr>
          <a:xfrm flipH="1">
            <a:off x="1060460" y="445026"/>
            <a:ext cx="695328" cy="624346"/>
            <a:chOff x="2094250" y="1993550"/>
            <a:chExt cx="400650" cy="359750"/>
          </a:xfrm>
        </p:grpSpPr>
        <p:sp>
          <p:nvSpPr>
            <p:cNvPr id="702" name="Google Shape;702;p41">
              <a:extLst>
                <a:ext uri="{FF2B5EF4-FFF2-40B4-BE49-F238E27FC236}">
                  <a16:creationId xmlns:a16="http://schemas.microsoft.com/office/drawing/2014/main" id="{D1B5AB42-1797-134A-9EC6-1A922477A38D}"/>
                </a:ext>
              </a:extLst>
            </p:cNvPr>
            <p:cNvSpPr/>
            <p:nvPr/>
          </p:nvSpPr>
          <p:spPr>
            <a:xfrm>
              <a:off x="2094250" y="1993550"/>
              <a:ext cx="400650" cy="359750"/>
            </a:xfrm>
            <a:custGeom>
              <a:avLst/>
              <a:gdLst/>
              <a:ahLst/>
              <a:cxnLst/>
              <a:rect l="l" t="t" r="r" b="b"/>
              <a:pathLst>
                <a:path w="16026" h="14390" extrusionOk="0">
                  <a:moveTo>
                    <a:pt x="3365" y="1"/>
                  </a:moveTo>
                  <a:lnTo>
                    <a:pt x="1" y="10226"/>
                  </a:lnTo>
                  <a:lnTo>
                    <a:pt x="12661" y="14389"/>
                  </a:lnTo>
                  <a:lnTo>
                    <a:pt x="16026" y="4164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1">
              <a:extLst>
                <a:ext uri="{FF2B5EF4-FFF2-40B4-BE49-F238E27FC236}">
                  <a16:creationId xmlns:a16="http://schemas.microsoft.com/office/drawing/2014/main" id="{0868DB03-BAAE-E401-851F-EE7A9970C61C}"/>
                </a:ext>
              </a:extLst>
            </p:cNvPr>
            <p:cNvSpPr/>
            <p:nvPr/>
          </p:nvSpPr>
          <p:spPr>
            <a:xfrm>
              <a:off x="2114550" y="2165075"/>
              <a:ext cx="326025" cy="107050"/>
            </a:xfrm>
            <a:custGeom>
              <a:avLst/>
              <a:gdLst/>
              <a:ahLst/>
              <a:cxnLst/>
              <a:rect l="l" t="t" r="r" b="b"/>
              <a:pathLst>
                <a:path w="13041" h="4282" extrusionOk="0">
                  <a:moveTo>
                    <a:pt x="13040" y="4281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1">
              <a:extLst>
                <a:ext uri="{FF2B5EF4-FFF2-40B4-BE49-F238E27FC236}">
                  <a16:creationId xmlns:a16="http://schemas.microsoft.com/office/drawing/2014/main" id="{FD654A29-BC91-9FBE-2FB2-683176284806}"/>
                </a:ext>
              </a:extLst>
            </p:cNvPr>
            <p:cNvSpPr/>
            <p:nvPr/>
          </p:nvSpPr>
          <p:spPr>
            <a:xfrm>
              <a:off x="2113900" y="2163100"/>
              <a:ext cx="327000" cy="110975"/>
            </a:xfrm>
            <a:custGeom>
              <a:avLst/>
              <a:gdLst/>
              <a:ahLst/>
              <a:cxnLst/>
              <a:rect l="l" t="t" r="r" b="b"/>
              <a:pathLst>
                <a:path w="13080" h="4439" extrusionOk="0">
                  <a:moveTo>
                    <a:pt x="53" y="1"/>
                  </a:moveTo>
                  <a:lnTo>
                    <a:pt x="0" y="145"/>
                  </a:lnTo>
                  <a:lnTo>
                    <a:pt x="13027" y="4439"/>
                  </a:lnTo>
                  <a:lnTo>
                    <a:pt x="13079" y="4282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1">
              <a:extLst>
                <a:ext uri="{FF2B5EF4-FFF2-40B4-BE49-F238E27FC236}">
                  <a16:creationId xmlns:a16="http://schemas.microsoft.com/office/drawing/2014/main" id="{4F7337E7-CDEC-EB34-55F4-DB7BEAF26AC4}"/>
                </a:ext>
              </a:extLst>
            </p:cNvPr>
            <p:cNvSpPr/>
            <p:nvPr/>
          </p:nvSpPr>
          <p:spPr>
            <a:xfrm>
              <a:off x="2205225" y="2024325"/>
              <a:ext cx="88725" cy="268750"/>
            </a:xfrm>
            <a:custGeom>
              <a:avLst/>
              <a:gdLst/>
              <a:ahLst/>
              <a:cxnLst/>
              <a:rect l="l" t="t" r="r" b="b"/>
              <a:pathLst>
                <a:path w="3549" h="10750" extrusionOk="0">
                  <a:moveTo>
                    <a:pt x="3548" y="0"/>
                  </a:moveTo>
                  <a:lnTo>
                    <a:pt x="0" y="1074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1">
              <a:extLst>
                <a:ext uri="{FF2B5EF4-FFF2-40B4-BE49-F238E27FC236}">
                  <a16:creationId xmlns:a16="http://schemas.microsoft.com/office/drawing/2014/main" id="{097BD9CA-B501-1591-422F-F32139527A75}"/>
                </a:ext>
              </a:extLst>
            </p:cNvPr>
            <p:cNvSpPr/>
            <p:nvPr/>
          </p:nvSpPr>
          <p:spPr>
            <a:xfrm>
              <a:off x="2203575" y="2023675"/>
              <a:ext cx="92000" cy="270050"/>
            </a:xfrm>
            <a:custGeom>
              <a:avLst/>
              <a:gdLst/>
              <a:ahLst/>
              <a:cxnLst/>
              <a:rect l="l" t="t" r="r" b="b"/>
              <a:pathLst>
                <a:path w="3680" h="10802" extrusionOk="0">
                  <a:moveTo>
                    <a:pt x="3522" y="0"/>
                  </a:moveTo>
                  <a:lnTo>
                    <a:pt x="1" y="10749"/>
                  </a:lnTo>
                  <a:lnTo>
                    <a:pt x="145" y="10801"/>
                  </a:lnTo>
                  <a:lnTo>
                    <a:pt x="3679" y="53"/>
                  </a:lnTo>
                  <a:lnTo>
                    <a:pt x="3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1">
              <a:extLst>
                <a:ext uri="{FF2B5EF4-FFF2-40B4-BE49-F238E27FC236}">
                  <a16:creationId xmlns:a16="http://schemas.microsoft.com/office/drawing/2014/main" id="{CA32A0E4-658E-A4C3-AFD3-93C333AFF479}"/>
                </a:ext>
              </a:extLst>
            </p:cNvPr>
            <p:cNvSpPr/>
            <p:nvPr/>
          </p:nvSpPr>
          <p:spPr>
            <a:xfrm>
              <a:off x="2203250" y="2175875"/>
              <a:ext cx="63525" cy="63500"/>
            </a:xfrm>
            <a:custGeom>
              <a:avLst/>
              <a:gdLst/>
              <a:ahLst/>
              <a:cxnLst/>
              <a:rect l="l" t="t" r="r" b="b"/>
              <a:pathLst>
                <a:path w="2541" h="2540" extrusionOk="0">
                  <a:moveTo>
                    <a:pt x="1270" y="0"/>
                  </a:moveTo>
                  <a:cubicBezTo>
                    <a:pt x="563" y="0"/>
                    <a:pt x="0" y="576"/>
                    <a:pt x="0" y="1270"/>
                  </a:cubicBezTo>
                  <a:cubicBezTo>
                    <a:pt x="0" y="1977"/>
                    <a:pt x="563" y="2540"/>
                    <a:pt x="1270" y="2540"/>
                  </a:cubicBezTo>
                  <a:cubicBezTo>
                    <a:pt x="1977" y="2540"/>
                    <a:pt x="2540" y="1977"/>
                    <a:pt x="2540" y="1270"/>
                  </a:cubicBezTo>
                  <a:cubicBezTo>
                    <a:pt x="2540" y="576"/>
                    <a:pt x="1977" y="0"/>
                    <a:pt x="12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1">
              <a:extLst>
                <a:ext uri="{FF2B5EF4-FFF2-40B4-BE49-F238E27FC236}">
                  <a16:creationId xmlns:a16="http://schemas.microsoft.com/office/drawing/2014/main" id="{059A3DEC-22A0-71A0-0836-ED3B7E16967D}"/>
                </a:ext>
              </a:extLst>
            </p:cNvPr>
            <p:cNvSpPr/>
            <p:nvPr/>
          </p:nvSpPr>
          <p:spPr>
            <a:xfrm>
              <a:off x="2188850" y="2199750"/>
              <a:ext cx="48125" cy="23275"/>
            </a:xfrm>
            <a:custGeom>
              <a:avLst/>
              <a:gdLst/>
              <a:ahLst/>
              <a:cxnLst/>
              <a:rect l="l" t="t" r="r" b="b"/>
              <a:pathLst>
                <a:path w="1925" h="931" extrusionOk="0">
                  <a:moveTo>
                    <a:pt x="1873" y="1"/>
                  </a:moveTo>
                  <a:cubicBezTo>
                    <a:pt x="1244" y="236"/>
                    <a:pt x="616" y="511"/>
                    <a:pt x="0" y="786"/>
                  </a:cubicBezTo>
                  <a:lnTo>
                    <a:pt x="66" y="930"/>
                  </a:lnTo>
                  <a:cubicBezTo>
                    <a:pt x="668" y="655"/>
                    <a:pt x="1310" y="394"/>
                    <a:pt x="1925" y="158"/>
                  </a:cubicBezTo>
                  <a:lnTo>
                    <a:pt x="18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1">
              <a:extLst>
                <a:ext uri="{FF2B5EF4-FFF2-40B4-BE49-F238E27FC236}">
                  <a16:creationId xmlns:a16="http://schemas.microsoft.com/office/drawing/2014/main" id="{CEB48C54-E724-1FE7-662F-1E2C0190F1B4}"/>
                </a:ext>
              </a:extLst>
            </p:cNvPr>
            <p:cNvSpPr/>
            <p:nvPr/>
          </p:nvSpPr>
          <p:spPr>
            <a:xfrm>
              <a:off x="2193100" y="2209575"/>
              <a:ext cx="48475" cy="23275"/>
            </a:xfrm>
            <a:custGeom>
              <a:avLst/>
              <a:gdLst/>
              <a:ahLst/>
              <a:cxnLst/>
              <a:rect l="l" t="t" r="r" b="b"/>
              <a:pathLst>
                <a:path w="1939" h="931" extrusionOk="0">
                  <a:moveTo>
                    <a:pt x="1873" y="1"/>
                  </a:moveTo>
                  <a:cubicBezTo>
                    <a:pt x="1244" y="236"/>
                    <a:pt x="616" y="498"/>
                    <a:pt x="1" y="786"/>
                  </a:cubicBezTo>
                  <a:lnTo>
                    <a:pt x="66" y="930"/>
                  </a:lnTo>
                  <a:cubicBezTo>
                    <a:pt x="681" y="655"/>
                    <a:pt x="1310" y="393"/>
                    <a:pt x="1938" y="158"/>
                  </a:cubicBezTo>
                  <a:lnTo>
                    <a:pt x="18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1">
              <a:extLst>
                <a:ext uri="{FF2B5EF4-FFF2-40B4-BE49-F238E27FC236}">
                  <a16:creationId xmlns:a16="http://schemas.microsoft.com/office/drawing/2014/main" id="{2A7F8CA9-54B3-C1EC-A524-105289ED8797}"/>
                </a:ext>
              </a:extLst>
            </p:cNvPr>
            <p:cNvSpPr/>
            <p:nvPr/>
          </p:nvSpPr>
          <p:spPr>
            <a:xfrm>
              <a:off x="2406500" y="2096625"/>
              <a:ext cx="33750" cy="62250"/>
            </a:xfrm>
            <a:custGeom>
              <a:avLst/>
              <a:gdLst/>
              <a:ahLst/>
              <a:cxnLst/>
              <a:rect l="l" t="t" r="r" b="b"/>
              <a:pathLst>
                <a:path w="1350" h="2490" extrusionOk="0">
                  <a:moveTo>
                    <a:pt x="1168" y="0"/>
                  </a:moveTo>
                  <a:cubicBezTo>
                    <a:pt x="1014" y="0"/>
                    <a:pt x="863" y="59"/>
                    <a:pt x="760" y="172"/>
                  </a:cubicBezTo>
                  <a:cubicBezTo>
                    <a:pt x="603" y="355"/>
                    <a:pt x="564" y="591"/>
                    <a:pt x="668" y="800"/>
                  </a:cubicBezTo>
                  <a:cubicBezTo>
                    <a:pt x="682" y="840"/>
                    <a:pt x="695" y="892"/>
                    <a:pt x="721" y="931"/>
                  </a:cubicBezTo>
                  <a:cubicBezTo>
                    <a:pt x="773" y="1010"/>
                    <a:pt x="799" y="1102"/>
                    <a:pt x="786" y="1193"/>
                  </a:cubicBezTo>
                  <a:cubicBezTo>
                    <a:pt x="760" y="1285"/>
                    <a:pt x="642" y="1337"/>
                    <a:pt x="551" y="1363"/>
                  </a:cubicBezTo>
                  <a:lnTo>
                    <a:pt x="485" y="1376"/>
                  </a:lnTo>
                  <a:cubicBezTo>
                    <a:pt x="367" y="1403"/>
                    <a:pt x="249" y="1468"/>
                    <a:pt x="158" y="1547"/>
                  </a:cubicBezTo>
                  <a:cubicBezTo>
                    <a:pt x="40" y="1678"/>
                    <a:pt x="1" y="1861"/>
                    <a:pt x="53" y="2031"/>
                  </a:cubicBezTo>
                  <a:cubicBezTo>
                    <a:pt x="79" y="2227"/>
                    <a:pt x="210" y="2398"/>
                    <a:pt x="393" y="2489"/>
                  </a:cubicBezTo>
                  <a:lnTo>
                    <a:pt x="446" y="2319"/>
                  </a:lnTo>
                  <a:cubicBezTo>
                    <a:pt x="315" y="2254"/>
                    <a:pt x="223" y="2136"/>
                    <a:pt x="197" y="1992"/>
                  </a:cubicBezTo>
                  <a:cubicBezTo>
                    <a:pt x="158" y="1874"/>
                    <a:pt x="197" y="1743"/>
                    <a:pt x="276" y="1651"/>
                  </a:cubicBezTo>
                  <a:cubicBezTo>
                    <a:pt x="341" y="1586"/>
                    <a:pt x="433" y="1547"/>
                    <a:pt x="524" y="1534"/>
                  </a:cubicBezTo>
                  <a:lnTo>
                    <a:pt x="590" y="1521"/>
                  </a:lnTo>
                  <a:cubicBezTo>
                    <a:pt x="747" y="1494"/>
                    <a:pt x="891" y="1390"/>
                    <a:pt x="943" y="1232"/>
                  </a:cubicBezTo>
                  <a:cubicBezTo>
                    <a:pt x="970" y="1102"/>
                    <a:pt x="943" y="971"/>
                    <a:pt x="865" y="853"/>
                  </a:cubicBezTo>
                  <a:cubicBezTo>
                    <a:pt x="839" y="827"/>
                    <a:pt x="826" y="787"/>
                    <a:pt x="812" y="748"/>
                  </a:cubicBezTo>
                  <a:cubicBezTo>
                    <a:pt x="747" y="591"/>
                    <a:pt x="773" y="408"/>
                    <a:pt x="878" y="290"/>
                  </a:cubicBezTo>
                  <a:cubicBezTo>
                    <a:pt x="956" y="201"/>
                    <a:pt x="1072" y="157"/>
                    <a:pt x="1185" y="157"/>
                  </a:cubicBezTo>
                  <a:cubicBezTo>
                    <a:pt x="1223" y="157"/>
                    <a:pt x="1261" y="162"/>
                    <a:pt x="1297" y="172"/>
                  </a:cubicBezTo>
                  <a:lnTo>
                    <a:pt x="1349" y="28"/>
                  </a:lnTo>
                  <a:cubicBezTo>
                    <a:pt x="1290" y="10"/>
                    <a:pt x="1229" y="0"/>
                    <a:pt x="1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1">
              <a:extLst>
                <a:ext uri="{FF2B5EF4-FFF2-40B4-BE49-F238E27FC236}">
                  <a16:creationId xmlns:a16="http://schemas.microsoft.com/office/drawing/2014/main" id="{D6EF14D5-2E72-3FA5-A55C-56CAC08E2F04}"/>
                </a:ext>
              </a:extLst>
            </p:cNvPr>
            <p:cNvSpPr/>
            <p:nvPr/>
          </p:nvSpPr>
          <p:spPr>
            <a:xfrm>
              <a:off x="2420900" y="2102450"/>
              <a:ext cx="34725" cy="61650"/>
            </a:xfrm>
            <a:custGeom>
              <a:avLst/>
              <a:gdLst/>
              <a:ahLst/>
              <a:cxnLst/>
              <a:rect l="l" t="t" r="r" b="b"/>
              <a:pathLst>
                <a:path w="1389" h="2466" extrusionOk="0">
                  <a:moveTo>
                    <a:pt x="1251" y="1"/>
                  </a:moveTo>
                  <a:cubicBezTo>
                    <a:pt x="1061" y="1"/>
                    <a:pt x="816" y="81"/>
                    <a:pt x="734" y="266"/>
                  </a:cubicBezTo>
                  <a:cubicBezTo>
                    <a:pt x="655" y="463"/>
                    <a:pt x="747" y="646"/>
                    <a:pt x="826" y="803"/>
                  </a:cubicBezTo>
                  <a:cubicBezTo>
                    <a:pt x="865" y="869"/>
                    <a:pt x="891" y="934"/>
                    <a:pt x="917" y="999"/>
                  </a:cubicBezTo>
                  <a:cubicBezTo>
                    <a:pt x="943" y="1078"/>
                    <a:pt x="943" y="1170"/>
                    <a:pt x="917" y="1248"/>
                  </a:cubicBezTo>
                  <a:cubicBezTo>
                    <a:pt x="865" y="1327"/>
                    <a:pt x="734" y="1366"/>
                    <a:pt x="590" y="1392"/>
                  </a:cubicBezTo>
                  <a:cubicBezTo>
                    <a:pt x="394" y="1445"/>
                    <a:pt x="171" y="1497"/>
                    <a:pt x="92" y="1706"/>
                  </a:cubicBezTo>
                  <a:cubicBezTo>
                    <a:pt x="1" y="1994"/>
                    <a:pt x="145" y="2322"/>
                    <a:pt x="420" y="2466"/>
                  </a:cubicBezTo>
                  <a:lnTo>
                    <a:pt x="498" y="2309"/>
                  </a:lnTo>
                  <a:cubicBezTo>
                    <a:pt x="289" y="2204"/>
                    <a:pt x="197" y="1968"/>
                    <a:pt x="250" y="1759"/>
                  </a:cubicBezTo>
                  <a:cubicBezTo>
                    <a:pt x="302" y="1628"/>
                    <a:pt x="459" y="1589"/>
                    <a:pt x="629" y="1549"/>
                  </a:cubicBezTo>
                  <a:cubicBezTo>
                    <a:pt x="786" y="1536"/>
                    <a:pt x="943" y="1458"/>
                    <a:pt x="1048" y="1327"/>
                  </a:cubicBezTo>
                  <a:cubicBezTo>
                    <a:pt x="1101" y="1209"/>
                    <a:pt x="1114" y="1078"/>
                    <a:pt x="1061" y="960"/>
                  </a:cubicBezTo>
                  <a:cubicBezTo>
                    <a:pt x="1035" y="882"/>
                    <a:pt x="1009" y="803"/>
                    <a:pt x="970" y="738"/>
                  </a:cubicBezTo>
                  <a:cubicBezTo>
                    <a:pt x="891" y="594"/>
                    <a:pt x="826" y="463"/>
                    <a:pt x="878" y="332"/>
                  </a:cubicBezTo>
                  <a:cubicBezTo>
                    <a:pt x="929" y="229"/>
                    <a:pt x="1094" y="158"/>
                    <a:pt x="1239" y="158"/>
                  </a:cubicBezTo>
                  <a:cubicBezTo>
                    <a:pt x="1278" y="158"/>
                    <a:pt x="1316" y="163"/>
                    <a:pt x="1349" y="175"/>
                  </a:cubicBezTo>
                  <a:lnTo>
                    <a:pt x="1389" y="18"/>
                  </a:lnTo>
                  <a:cubicBezTo>
                    <a:pt x="1350" y="6"/>
                    <a:pt x="1302" y="1"/>
                    <a:pt x="1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" name="Google Shape;712;p41">
            <a:extLst>
              <a:ext uri="{FF2B5EF4-FFF2-40B4-BE49-F238E27FC236}">
                <a16:creationId xmlns:a16="http://schemas.microsoft.com/office/drawing/2014/main" id="{2D8EA5C2-729F-9C28-6A2A-BE9C1B0EDC39}"/>
              </a:ext>
            </a:extLst>
          </p:cNvPr>
          <p:cNvGrpSpPr/>
          <p:nvPr/>
        </p:nvGrpSpPr>
        <p:grpSpPr>
          <a:xfrm flipH="1">
            <a:off x="7586800" y="632816"/>
            <a:ext cx="673174" cy="862229"/>
            <a:chOff x="423050" y="2039550"/>
            <a:chExt cx="318150" cy="407500"/>
          </a:xfrm>
        </p:grpSpPr>
        <p:sp>
          <p:nvSpPr>
            <p:cNvPr id="713" name="Google Shape;713;p41">
              <a:extLst>
                <a:ext uri="{FF2B5EF4-FFF2-40B4-BE49-F238E27FC236}">
                  <a16:creationId xmlns:a16="http://schemas.microsoft.com/office/drawing/2014/main" id="{59FF03E1-EDF9-D1E4-CA19-D3A8753F781D}"/>
                </a:ext>
              </a:extLst>
            </p:cNvPr>
            <p:cNvSpPr/>
            <p:nvPr/>
          </p:nvSpPr>
          <p:spPr>
            <a:xfrm>
              <a:off x="423050" y="2039550"/>
              <a:ext cx="318150" cy="407500"/>
            </a:xfrm>
            <a:custGeom>
              <a:avLst/>
              <a:gdLst/>
              <a:ahLst/>
              <a:cxnLst/>
              <a:rect l="l" t="t" r="r" b="b"/>
              <a:pathLst>
                <a:path w="12726" h="16300" extrusionOk="0">
                  <a:moveTo>
                    <a:pt x="11315" y="0"/>
                  </a:moveTo>
                  <a:cubicBezTo>
                    <a:pt x="11239" y="0"/>
                    <a:pt x="11163" y="35"/>
                    <a:pt x="11115" y="98"/>
                  </a:cubicBezTo>
                  <a:lnTo>
                    <a:pt x="79" y="15076"/>
                  </a:lnTo>
                  <a:cubicBezTo>
                    <a:pt x="0" y="15181"/>
                    <a:pt x="26" y="15338"/>
                    <a:pt x="131" y="15416"/>
                  </a:cubicBezTo>
                  <a:lnTo>
                    <a:pt x="1270" y="16254"/>
                  </a:lnTo>
                  <a:cubicBezTo>
                    <a:pt x="1311" y="16285"/>
                    <a:pt x="1361" y="16300"/>
                    <a:pt x="1410" y="16300"/>
                  </a:cubicBezTo>
                  <a:cubicBezTo>
                    <a:pt x="1486" y="16300"/>
                    <a:pt x="1563" y="16265"/>
                    <a:pt x="1610" y="16202"/>
                  </a:cubicBezTo>
                  <a:lnTo>
                    <a:pt x="12647" y="1224"/>
                  </a:lnTo>
                  <a:cubicBezTo>
                    <a:pt x="12726" y="1120"/>
                    <a:pt x="12700" y="963"/>
                    <a:pt x="12595" y="884"/>
                  </a:cubicBezTo>
                  <a:lnTo>
                    <a:pt x="11456" y="46"/>
                  </a:lnTo>
                  <a:cubicBezTo>
                    <a:pt x="11414" y="15"/>
                    <a:pt x="11365" y="0"/>
                    <a:pt x="113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1">
              <a:extLst>
                <a:ext uri="{FF2B5EF4-FFF2-40B4-BE49-F238E27FC236}">
                  <a16:creationId xmlns:a16="http://schemas.microsoft.com/office/drawing/2014/main" id="{CAE83F7E-4449-A528-F729-3D2853EEC4A0}"/>
                </a:ext>
              </a:extLst>
            </p:cNvPr>
            <p:cNvSpPr/>
            <p:nvPr/>
          </p:nvSpPr>
          <p:spPr>
            <a:xfrm>
              <a:off x="529150" y="2194150"/>
              <a:ext cx="108300" cy="97850"/>
            </a:xfrm>
            <a:custGeom>
              <a:avLst/>
              <a:gdLst/>
              <a:ahLst/>
              <a:cxnLst/>
              <a:rect l="l" t="t" r="r" b="b"/>
              <a:pathLst>
                <a:path w="4332" h="3914" extrusionOk="0">
                  <a:moveTo>
                    <a:pt x="2136" y="0"/>
                  </a:moveTo>
                  <a:cubicBezTo>
                    <a:pt x="1023" y="0"/>
                    <a:pt x="0" y="972"/>
                    <a:pt x="194" y="2254"/>
                  </a:cubicBezTo>
                  <a:cubicBezTo>
                    <a:pt x="354" y="3301"/>
                    <a:pt x="1236" y="3914"/>
                    <a:pt x="2134" y="3914"/>
                  </a:cubicBezTo>
                  <a:cubicBezTo>
                    <a:pt x="2707" y="3914"/>
                    <a:pt x="3287" y="3664"/>
                    <a:pt x="3690" y="3118"/>
                  </a:cubicBezTo>
                  <a:cubicBezTo>
                    <a:pt x="4331" y="2254"/>
                    <a:pt x="4148" y="1023"/>
                    <a:pt x="3284" y="382"/>
                  </a:cubicBezTo>
                  <a:cubicBezTo>
                    <a:pt x="2922" y="118"/>
                    <a:pt x="2524" y="0"/>
                    <a:pt x="2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1">
              <a:extLst>
                <a:ext uri="{FF2B5EF4-FFF2-40B4-BE49-F238E27FC236}">
                  <a16:creationId xmlns:a16="http://schemas.microsoft.com/office/drawing/2014/main" id="{A60206CB-D4D2-4E1E-E7CC-0DAAB5D04747}"/>
                </a:ext>
              </a:extLst>
            </p:cNvPr>
            <p:cNvSpPr/>
            <p:nvPr/>
          </p:nvSpPr>
          <p:spPr>
            <a:xfrm>
              <a:off x="576875" y="2211900"/>
              <a:ext cx="34050" cy="52700"/>
            </a:xfrm>
            <a:custGeom>
              <a:avLst/>
              <a:gdLst/>
              <a:ahLst/>
              <a:cxnLst/>
              <a:rect l="l" t="t" r="r" b="b"/>
              <a:pathLst>
                <a:path w="1362" h="2108" extrusionOk="0">
                  <a:moveTo>
                    <a:pt x="1076" y="1"/>
                  </a:moveTo>
                  <a:cubicBezTo>
                    <a:pt x="1052" y="1"/>
                    <a:pt x="1028" y="12"/>
                    <a:pt x="1009" y="39"/>
                  </a:cubicBezTo>
                  <a:lnTo>
                    <a:pt x="0" y="1400"/>
                  </a:lnTo>
                  <a:lnTo>
                    <a:pt x="1218" y="2094"/>
                  </a:lnTo>
                  <a:cubicBezTo>
                    <a:pt x="1231" y="2094"/>
                    <a:pt x="1244" y="2107"/>
                    <a:pt x="1257" y="2107"/>
                  </a:cubicBezTo>
                  <a:cubicBezTo>
                    <a:pt x="1336" y="2107"/>
                    <a:pt x="1362" y="1989"/>
                    <a:pt x="1297" y="1950"/>
                  </a:cubicBezTo>
                  <a:lnTo>
                    <a:pt x="236" y="1348"/>
                  </a:lnTo>
                  <a:lnTo>
                    <a:pt x="1139" y="130"/>
                  </a:lnTo>
                  <a:cubicBezTo>
                    <a:pt x="1186" y="65"/>
                    <a:pt x="1134" y="1"/>
                    <a:pt x="1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1">
              <a:extLst>
                <a:ext uri="{FF2B5EF4-FFF2-40B4-BE49-F238E27FC236}">
                  <a16:creationId xmlns:a16="http://schemas.microsoft.com/office/drawing/2014/main" id="{A81CF88E-2543-F150-C0FE-16204A49ADE7}"/>
                </a:ext>
              </a:extLst>
            </p:cNvPr>
            <p:cNvSpPr/>
            <p:nvPr/>
          </p:nvSpPr>
          <p:spPr>
            <a:xfrm>
              <a:off x="620100" y="2171075"/>
              <a:ext cx="19650" cy="17700"/>
            </a:xfrm>
            <a:custGeom>
              <a:avLst/>
              <a:gdLst/>
              <a:ahLst/>
              <a:cxnLst/>
              <a:rect l="l" t="t" r="r" b="b"/>
              <a:pathLst>
                <a:path w="786" h="708" extrusionOk="0">
                  <a:moveTo>
                    <a:pt x="386" y="0"/>
                  </a:moveTo>
                  <a:cubicBezTo>
                    <a:pt x="182" y="0"/>
                    <a:pt x="0" y="179"/>
                    <a:pt x="39" y="402"/>
                  </a:cubicBezTo>
                  <a:cubicBezTo>
                    <a:pt x="63" y="593"/>
                    <a:pt x="223" y="707"/>
                    <a:pt x="386" y="707"/>
                  </a:cubicBezTo>
                  <a:cubicBezTo>
                    <a:pt x="491" y="707"/>
                    <a:pt x="596" y="661"/>
                    <a:pt x="667" y="559"/>
                  </a:cubicBezTo>
                  <a:cubicBezTo>
                    <a:pt x="785" y="402"/>
                    <a:pt x="746" y="192"/>
                    <a:pt x="602" y="74"/>
                  </a:cubicBezTo>
                  <a:cubicBezTo>
                    <a:pt x="533" y="23"/>
                    <a:pt x="45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1">
              <a:extLst>
                <a:ext uri="{FF2B5EF4-FFF2-40B4-BE49-F238E27FC236}">
                  <a16:creationId xmlns:a16="http://schemas.microsoft.com/office/drawing/2014/main" id="{666E514B-7A84-EB2E-B25F-6FF2792155BC}"/>
                </a:ext>
              </a:extLst>
            </p:cNvPr>
            <p:cNvSpPr/>
            <p:nvPr/>
          </p:nvSpPr>
          <p:spPr>
            <a:xfrm>
              <a:off x="641050" y="2142550"/>
              <a:ext cx="19650" cy="17750"/>
            </a:xfrm>
            <a:custGeom>
              <a:avLst/>
              <a:gdLst/>
              <a:ahLst/>
              <a:cxnLst/>
              <a:rect l="l" t="t" r="r" b="b"/>
              <a:pathLst>
                <a:path w="786" h="710" extrusionOk="0">
                  <a:moveTo>
                    <a:pt x="386" y="0"/>
                  </a:moveTo>
                  <a:cubicBezTo>
                    <a:pt x="186" y="0"/>
                    <a:pt x="0" y="174"/>
                    <a:pt x="39" y="404"/>
                  </a:cubicBezTo>
                  <a:cubicBezTo>
                    <a:pt x="71" y="595"/>
                    <a:pt x="229" y="709"/>
                    <a:pt x="393" y="709"/>
                  </a:cubicBezTo>
                  <a:cubicBezTo>
                    <a:pt x="497" y="709"/>
                    <a:pt x="604" y="663"/>
                    <a:pt x="680" y="561"/>
                  </a:cubicBezTo>
                  <a:cubicBezTo>
                    <a:pt x="785" y="404"/>
                    <a:pt x="759" y="194"/>
                    <a:pt x="602" y="76"/>
                  </a:cubicBezTo>
                  <a:cubicBezTo>
                    <a:pt x="535" y="23"/>
                    <a:pt x="460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1">
              <a:extLst>
                <a:ext uri="{FF2B5EF4-FFF2-40B4-BE49-F238E27FC236}">
                  <a16:creationId xmlns:a16="http://schemas.microsoft.com/office/drawing/2014/main" id="{2739FA50-F0C7-441C-22A8-F930FA98C0D2}"/>
                </a:ext>
              </a:extLst>
            </p:cNvPr>
            <p:cNvSpPr/>
            <p:nvPr/>
          </p:nvSpPr>
          <p:spPr>
            <a:xfrm>
              <a:off x="662225" y="2113925"/>
              <a:ext cx="19750" cy="17750"/>
            </a:xfrm>
            <a:custGeom>
              <a:avLst/>
              <a:gdLst/>
              <a:ahLst/>
              <a:cxnLst/>
              <a:rect l="l" t="t" r="r" b="b"/>
              <a:pathLst>
                <a:path w="790" h="710" extrusionOk="0">
                  <a:moveTo>
                    <a:pt x="388" y="1"/>
                  </a:moveTo>
                  <a:cubicBezTo>
                    <a:pt x="188" y="1"/>
                    <a:pt x="0" y="176"/>
                    <a:pt x="30" y="410"/>
                  </a:cubicBezTo>
                  <a:cubicBezTo>
                    <a:pt x="61" y="601"/>
                    <a:pt x="224" y="709"/>
                    <a:pt x="388" y="709"/>
                  </a:cubicBezTo>
                  <a:cubicBezTo>
                    <a:pt x="493" y="709"/>
                    <a:pt x="599" y="664"/>
                    <a:pt x="671" y="567"/>
                  </a:cubicBezTo>
                  <a:cubicBezTo>
                    <a:pt x="789" y="410"/>
                    <a:pt x="750" y="187"/>
                    <a:pt x="593" y="69"/>
                  </a:cubicBezTo>
                  <a:cubicBezTo>
                    <a:pt x="529" y="22"/>
                    <a:pt x="457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B2E97823-6450-34C9-E9E3-E0A6A33AAAC2}"/>
              </a:ext>
            </a:extLst>
          </p:cNvPr>
          <p:cNvSpPr txBox="1"/>
          <p:nvPr/>
        </p:nvSpPr>
        <p:spPr>
          <a:xfrm>
            <a:off x="2562446" y="579229"/>
            <a:ext cx="377455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400" b="1" dirty="0"/>
              <a:t>מרחב הבעיות</a:t>
            </a: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35F739BB-3A1A-B9BC-5A27-CD3884CB0335}"/>
              </a:ext>
            </a:extLst>
          </p:cNvPr>
          <p:cNvSpPr txBox="1"/>
          <p:nvPr/>
        </p:nvSpPr>
        <p:spPr>
          <a:xfrm>
            <a:off x="1755788" y="1745823"/>
            <a:ext cx="2298574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b="0" i="0" dirty="0">
                <a:solidFill>
                  <a:schemeClr val="tx1"/>
                </a:solidFill>
                <a:effectLst/>
                <a:latin typeface="Söhne"/>
              </a:rPr>
              <a:t>בחנויות פיזיות יתכן שיהיה צורך לעמוד בתור. זה יכול להוות אתגר לאנשים שרוצים חוויית קנייה מהירה ונוחה.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66E88476-78A8-D522-E040-27BF27439EAE}"/>
              </a:ext>
            </a:extLst>
          </p:cNvPr>
          <p:cNvSpPr txBox="1"/>
          <p:nvPr/>
        </p:nvSpPr>
        <p:spPr>
          <a:xfrm>
            <a:off x="1623492" y="1448628"/>
            <a:ext cx="159788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1800" b="1" i="0" dirty="0">
                <a:solidFill>
                  <a:schemeClr val="tx1"/>
                </a:solidFill>
                <a:effectLst/>
                <a:latin typeface="Söhne"/>
              </a:rPr>
              <a:t>תורים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15" name="תיבת טקסט 14">
            <a:extLst>
              <a:ext uri="{FF2B5EF4-FFF2-40B4-BE49-F238E27FC236}">
                <a16:creationId xmlns:a16="http://schemas.microsoft.com/office/drawing/2014/main" id="{61328AD9-204E-2A51-FB07-D23A5CC8D977}"/>
              </a:ext>
            </a:extLst>
          </p:cNvPr>
          <p:cNvSpPr txBox="1"/>
          <p:nvPr/>
        </p:nvSpPr>
        <p:spPr>
          <a:xfrm>
            <a:off x="1889795" y="3347903"/>
            <a:ext cx="223642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b="0" i="0" dirty="0">
                <a:solidFill>
                  <a:schemeClr val="tx1"/>
                </a:solidFill>
                <a:effectLst/>
                <a:latin typeface="Söhne"/>
              </a:rPr>
              <a:t>חנויות פיזיות עשויות להציע מלאי מוגבל שעשוי להיגמר במהירות, בעיקר כשיש מבצעים או מוצרים פופולריים.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A117B4DA-55BB-043A-7BED-8FFE8B3A63E5}"/>
              </a:ext>
            </a:extLst>
          </p:cNvPr>
          <p:cNvSpPr txBox="1"/>
          <p:nvPr/>
        </p:nvSpPr>
        <p:spPr>
          <a:xfrm>
            <a:off x="1535147" y="3010137"/>
            <a:ext cx="223642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1800" b="1" i="0" dirty="0">
                <a:solidFill>
                  <a:schemeClr val="tx1"/>
                </a:solidFill>
                <a:effectLst/>
                <a:latin typeface="Söhne"/>
              </a:rPr>
              <a:t>מלאי מוגבל</a:t>
            </a:r>
            <a:endParaRPr lang="he-IL" sz="1100" dirty="0">
              <a:solidFill>
                <a:schemeClr val="tx1"/>
              </a:solidFill>
            </a:endParaRPr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FB3747E2-1740-239D-F1C2-4304C5E97AA9}"/>
              </a:ext>
            </a:extLst>
          </p:cNvPr>
          <p:cNvSpPr txBox="1"/>
          <p:nvPr/>
        </p:nvSpPr>
        <p:spPr>
          <a:xfrm>
            <a:off x="5433754" y="1526442"/>
            <a:ext cx="307190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1600" b="1" i="0" dirty="0">
                <a:solidFill>
                  <a:schemeClr val="tx1"/>
                </a:solidFill>
                <a:effectLst/>
                <a:latin typeface="Söhne"/>
              </a:rPr>
              <a:t>חוויית משתמש לא מספקת</a:t>
            </a:r>
            <a:endParaRPr lang="he-IL" sz="1600" dirty="0">
              <a:solidFill>
                <a:schemeClr val="tx1"/>
              </a:solidFill>
            </a:endParaRPr>
          </a:p>
        </p:txBody>
      </p:sp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F3D72400-F5AC-127E-FA76-1EB01F9BAB8E}"/>
              </a:ext>
            </a:extLst>
          </p:cNvPr>
          <p:cNvSpPr txBox="1"/>
          <p:nvPr/>
        </p:nvSpPr>
        <p:spPr>
          <a:xfrm>
            <a:off x="5433754" y="1841475"/>
            <a:ext cx="2662574" cy="73866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dirty="0">
                <a:solidFill>
                  <a:schemeClr val="tx1"/>
                </a:solidFill>
                <a:latin typeface="Söhne"/>
              </a:rPr>
              <a:t>בחניות פיזיות יותר קשה </a:t>
            </a:r>
            <a:r>
              <a:rPr lang="he-IL" b="0" i="0" dirty="0">
                <a:solidFill>
                  <a:schemeClr val="tx1"/>
                </a:solidFill>
                <a:effectLst/>
                <a:latin typeface="Söhne"/>
              </a:rPr>
              <a:t>לקונים לנהל את עגלות הקניות ולראות היסטוריה של הזמנתם.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28" name="תיבת טקסט 27">
            <a:extLst>
              <a:ext uri="{FF2B5EF4-FFF2-40B4-BE49-F238E27FC236}">
                <a16:creationId xmlns:a16="http://schemas.microsoft.com/office/drawing/2014/main" id="{B323EF2A-48ED-260E-61E1-7E32DC739316}"/>
              </a:ext>
            </a:extLst>
          </p:cNvPr>
          <p:cNvSpPr txBox="1"/>
          <p:nvPr/>
        </p:nvSpPr>
        <p:spPr>
          <a:xfrm>
            <a:off x="5233816" y="2973859"/>
            <a:ext cx="199089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1800" b="1" i="0" dirty="0">
                <a:solidFill>
                  <a:schemeClr val="tx1"/>
                </a:solidFill>
                <a:effectLst/>
                <a:latin typeface="Söhne"/>
              </a:rPr>
              <a:t>זמן</a:t>
            </a:r>
            <a:endParaRPr lang="he-IL" sz="1800" dirty="0">
              <a:solidFill>
                <a:schemeClr val="tx1"/>
              </a:solidFill>
            </a:endParaRPr>
          </a:p>
        </p:txBody>
      </p:sp>
      <p:sp>
        <p:nvSpPr>
          <p:cNvPr id="29" name="תיבת טקסט 28">
            <a:extLst>
              <a:ext uri="{FF2B5EF4-FFF2-40B4-BE49-F238E27FC236}">
                <a16:creationId xmlns:a16="http://schemas.microsoft.com/office/drawing/2014/main" id="{41C00213-5FE8-C7B0-85C5-83B997A098B8}"/>
              </a:ext>
            </a:extLst>
          </p:cNvPr>
          <p:cNvSpPr txBox="1"/>
          <p:nvPr/>
        </p:nvSpPr>
        <p:spPr>
          <a:xfrm>
            <a:off x="5679442" y="3325759"/>
            <a:ext cx="2580532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b="0" i="0" dirty="0">
                <a:solidFill>
                  <a:schemeClr val="tx1"/>
                </a:solidFill>
                <a:effectLst/>
                <a:latin typeface="Söhne"/>
              </a:rPr>
              <a:t>חנויות פיזיות דורשות השקעה זמנית. אנשים עשויים להעדיף קנייה באינטרנט כדי לחסוך זמן ומאמץ.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505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1" name="Google Shape;901;p45"/>
          <p:cNvGrpSpPr/>
          <p:nvPr/>
        </p:nvGrpSpPr>
        <p:grpSpPr>
          <a:xfrm flipH="1">
            <a:off x="2240705" y="3196085"/>
            <a:ext cx="930136" cy="945644"/>
            <a:chOff x="1984600" y="3863775"/>
            <a:chExt cx="547300" cy="556425"/>
          </a:xfrm>
        </p:grpSpPr>
        <p:sp>
          <p:nvSpPr>
            <p:cNvPr id="902" name="Google Shape;902;p45"/>
            <p:cNvSpPr/>
            <p:nvPr/>
          </p:nvSpPr>
          <p:spPr>
            <a:xfrm>
              <a:off x="1984600" y="4209725"/>
              <a:ext cx="140450" cy="163025"/>
            </a:xfrm>
            <a:custGeom>
              <a:avLst/>
              <a:gdLst/>
              <a:ahLst/>
              <a:cxnLst/>
              <a:rect l="l" t="t" r="r" b="b"/>
              <a:pathLst>
                <a:path w="5618" h="6521" extrusionOk="0">
                  <a:moveTo>
                    <a:pt x="1" y="1"/>
                  </a:moveTo>
                  <a:lnTo>
                    <a:pt x="1" y="6521"/>
                  </a:lnTo>
                  <a:lnTo>
                    <a:pt x="5617" y="65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5"/>
            <p:cNvSpPr/>
            <p:nvPr/>
          </p:nvSpPr>
          <p:spPr>
            <a:xfrm>
              <a:off x="2120125" y="4105325"/>
              <a:ext cx="140750" cy="267425"/>
            </a:xfrm>
            <a:custGeom>
              <a:avLst/>
              <a:gdLst/>
              <a:ahLst/>
              <a:cxnLst/>
              <a:rect l="l" t="t" r="r" b="b"/>
              <a:pathLst>
                <a:path w="5630" h="10697" extrusionOk="0">
                  <a:moveTo>
                    <a:pt x="0" y="0"/>
                  </a:moveTo>
                  <a:lnTo>
                    <a:pt x="0" y="10697"/>
                  </a:lnTo>
                  <a:lnTo>
                    <a:pt x="5630" y="10697"/>
                  </a:lnTo>
                  <a:lnTo>
                    <a:pt x="56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5"/>
            <p:cNvSpPr/>
            <p:nvPr/>
          </p:nvSpPr>
          <p:spPr>
            <a:xfrm>
              <a:off x="2255625" y="3968825"/>
              <a:ext cx="140750" cy="403925"/>
            </a:xfrm>
            <a:custGeom>
              <a:avLst/>
              <a:gdLst/>
              <a:ahLst/>
              <a:cxnLst/>
              <a:rect l="l" t="t" r="r" b="b"/>
              <a:pathLst>
                <a:path w="5630" h="16157" extrusionOk="0">
                  <a:moveTo>
                    <a:pt x="0" y="1"/>
                  </a:moveTo>
                  <a:lnTo>
                    <a:pt x="0" y="16157"/>
                  </a:lnTo>
                  <a:lnTo>
                    <a:pt x="5630" y="16157"/>
                  </a:lnTo>
                  <a:lnTo>
                    <a:pt x="56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5"/>
            <p:cNvSpPr/>
            <p:nvPr/>
          </p:nvSpPr>
          <p:spPr>
            <a:xfrm>
              <a:off x="2391450" y="3863775"/>
              <a:ext cx="140450" cy="508975"/>
            </a:xfrm>
            <a:custGeom>
              <a:avLst/>
              <a:gdLst/>
              <a:ahLst/>
              <a:cxnLst/>
              <a:rect l="l" t="t" r="r" b="b"/>
              <a:pathLst>
                <a:path w="5618" h="20359" extrusionOk="0">
                  <a:moveTo>
                    <a:pt x="0" y="0"/>
                  </a:moveTo>
                  <a:lnTo>
                    <a:pt x="0" y="20359"/>
                  </a:lnTo>
                  <a:lnTo>
                    <a:pt x="5617" y="20359"/>
                  </a:lnTo>
                  <a:lnTo>
                    <a:pt x="56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5"/>
            <p:cNvSpPr/>
            <p:nvPr/>
          </p:nvSpPr>
          <p:spPr>
            <a:xfrm>
              <a:off x="1984600" y="4256850"/>
              <a:ext cx="140450" cy="163350"/>
            </a:xfrm>
            <a:custGeom>
              <a:avLst/>
              <a:gdLst/>
              <a:ahLst/>
              <a:cxnLst/>
              <a:rect l="l" t="t" r="r" b="b"/>
              <a:pathLst>
                <a:path w="5618" h="6534" extrusionOk="0">
                  <a:moveTo>
                    <a:pt x="1" y="1"/>
                  </a:moveTo>
                  <a:lnTo>
                    <a:pt x="1" y="6534"/>
                  </a:lnTo>
                  <a:lnTo>
                    <a:pt x="5617" y="6534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5"/>
            <p:cNvSpPr/>
            <p:nvPr/>
          </p:nvSpPr>
          <p:spPr>
            <a:xfrm>
              <a:off x="2120125" y="4152775"/>
              <a:ext cx="140750" cy="267425"/>
            </a:xfrm>
            <a:custGeom>
              <a:avLst/>
              <a:gdLst/>
              <a:ahLst/>
              <a:cxnLst/>
              <a:rect l="l" t="t" r="r" b="b"/>
              <a:pathLst>
                <a:path w="5630" h="10697" extrusionOk="0">
                  <a:moveTo>
                    <a:pt x="0" y="1"/>
                  </a:moveTo>
                  <a:lnTo>
                    <a:pt x="0" y="10697"/>
                  </a:lnTo>
                  <a:lnTo>
                    <a:pt x="5630" y="10697"/>
                  </a:lnTo>
                  <a:lnTo>
                    <a:pt x="56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5"/>
            <p:cNvSpPr/>
            <p:nvPr/>
          </p:nvSpPr>
          <p:spPr>
            <a:xfrm>
              <a:off x="2255625" y="4016300"/>
              <a:ext cx="140750" cy="403900"/>
            </a:xfrm>
            <a:custGeom>
              <a:avLst/>
              <a:gdLst/>
              <a:ahLst/>
              <a:cxnLst/>
              <a:rect l="l" t="t" r="r" b="b"/>
              <a:pathLst>
                <a:path w="5630" h="16156" extrusionOk="0">
                  <a:moveTo>
                    <a:pt x="0" y="0"/>
                  </a:moveTo>
                  <a:lnTo>
                    <a:pt x="0" y="16156"/>
                  </a:lnTo>
                  <a:lnTo>
                    <a:pt x="5630" y="16156"/>
                  </a:lnTo>
                  <a:lnTo>
                    <a:pt x="56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5"/>
            <p:cNvSpPr/>
            <p:nvPr/>
          </p:nvSpPr>
          <p:spPr>
            <a:xfrm>
              <a:off x="2391450" y="3910900"/>
              <a:ext cx="140450" cy="509300"/>
            </a:xfrm>
            <a:custGeom>
              <a:avLst/>
              <a:gdLst/>
              <a:ahLst/>
              <a:cxnLst/>
              <a:rect l="l" t="t" r="r" b="b"/>
              <a:pathLst>
                <a:path w="5618" h="20372" extrusionOk="0">
                  <a:moveTo>
                    <a:pt x="0" y="1"/>
                  </a:moveTo>
                  <a:lnTo>
                    <a:pt x="0" y="20372"/>
                  </a:lnTo>
                  <a:lnTo>
                    <a:pt x="5617" y="20372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5"/>
            <p:cNvSpPr/>
            <p:nvPr/>
          </p:nvSpPr>
          <p:spPr>
            <a:xfrm>
              <a:off x="2253325" y="4153425"/>
              <a:ext cx="222925" cy="231425"/>
            </a:xfrm>
            <a:custGeom>
              <a:avLst/>
              <a:gdLst/>
              <a:ahLst/>
              <a:cxnLst/>
              <a:rect l="l" t="t" r="r" b="b"/>
              <a:pathLst>
                <a:path w="8917" h="9257" extrusionOk="0">
                  <a:moveTo>
                    <a:pt x="8759" y="1"/>
                  </a:moveTo>
                  <a:cubicBezTo>
                    <a:pt x="3863" y="132"/>
                    <a:pt x="1" y="4203"/>
                    <a:pt x="118" y="9100"/>
                  </a:cubicBezTo>
                  <a:cubicBezTo>
                    <a:pt x="118" y="9189"/>
                    <a:pt x="181" y="9254"/>
                    <a:pt x="269" y="9257"/>
                  </a:cubicBezTo>
                  <a:lnTo>
                    <a:pt x="269" y="9257"/>
                  </a:lnTo>
                  <a:cubicBezTo>
                    <a:pt x="358" y="9253"/>
                    <a:pt x="433" y="9177"/>
                    <a:pt x="433" y="9100"/>
                  </a:cubicBezTo>
                  <a:cubicBezTo>
                    <a:pt x="315" y="4374"/>
                    <a:pt x="4033" y="459"/>
                    <a:pt x="8759" y="328"/>
                  </a:cubicBezTo>
                  <a:cubicBezTo>
                    <a:pt x="8838" y="328"/>
                    <a:pt x="8916" y="263"/>
                    <a:pt x="8916" y="171"/>
                  </a:cubicBezTo>
                  <a:cubicBezTo>
                    <a:pt x="8916" y="79"/>
                    <a:pt x="8838" y="1"/>
                    <a:pt x="8759" y="1"/>
                  </a:cubicBezTo>
                  <a:close/>
                  <a:moveTo>
                    <a:pt x="269" y="9257"/>
                  </a:moveTo>
                  <a:cubicBezTo>
                    <a:pt x="267" y="9257"/>
                    <a:pt x="265" y="9257"/>
                    <a:pt x="262" y="9257"/>
                  </a:cubicBezTo>
                  <a:lnTo>
                    <a:pt x="276" y="9257"/>
                  </a:lnTo>
                  <a:cubicBezTo>
                    <a:pt x="273" y="9257"/>
                    <a:pt x="271" y="9257"/>
                    <a:pt x="269" y="92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5"/>
            <p:cNvSpPr/>
            <p:nvPr/>
          </p:nvSpPr>
          <p:spPr>
            <a:xfrm>
              <a:off x="2307975" y="4207100"/>
              <a:ext cx="180700" cy="187575"/>
            </a:xfrm>
            <a:custGeom>
              <a:avLst/>
              <a:gdLst/>
              <a:ahLst/>
              <a:cxnLst/>
              <a:rect l="l" t="t" r="r" b="b"/>
              <a:pathLst>
                <a:path w="7228" h="7503" extrusionOk="0">
                  <a:moveTo>
                    <a:pt x="7071" y="1"/>
                  </a:moveTo>
                  <a:cubicBezTo>
                    <a:pt x="3117" y="106"/>
                    <a:pt x="1" y="3392"/>
                    <a:pt x="93" y="7333"/>
                  </a:cubicBezTo>
                  <a:cubicBezTo>
                    <a:pt x="93" y="7421"/>
                    <a:pt x="165" y="7497"/>
                    <a:pt x="252" y="7502"/>
                  </a:cubicBezTo>
                  <a:lnTo>
                    <a:pt x="252" y="7502"/>
                  </a:lnTo>
                  <a:cubicBezTo>
                    <a:pt x="343" y="7489"/>
                    <a:pt x="407" y="7423"/>
                    <a:pt x="407" y="7333"/>
                  </a:cubicBezTo>
                  <a:cubicBezTo>
                    <a:pt x="315" y="3562"/>
                    <a:pt x="3287" y="433"/>
                    <a:pt x="7071" y="328"/>
                  </a:cubicBezTo>
                  <a:cubicBezTo>
                    <a:pt x="7149" y="328"/>
                    <a:pt x="7228" y="263"/>
                    <a:pt x="7228" y="171"/>
                  </a:cubicBezTo>
                  <a:cubicBezTo>
                    <a:pt x="7228" y="80"/>
                    <a:pt x="7149" y="1"/>
                    <a:pt x="7071" y="1"/>
                  </a:cubicBezTo>
                  <a:close/>
                  <a:moveTo>
                    <a:pt x="252" y="7502"/>
                  </a:moveTo>
                  <a:cubicBezTo>
                    <a:pt x="251" y="7503"/>
                    <a:pt x="251" y="7503"/>
                    <a:pt x="250" y="7503"/>
                  </a:cubicBezTo>
                  <a:lnTo>
                    <a:pt x="263" y="7503"/>
                  </a:lnTo>
                  <a:cubicBezTo>
                    <a:pt x="259" y="7503"/>
                    <a:pt x="256" y="7503"/>
                    <a:pt x="252" y="75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5"/>
            <p:cNvSpPr/>
            <p:nvPr/>
          </p:nvSpPr>
          <p:spPr>
            <a:xfrm>
              <a:off x="2368200" y="4267325"/>
              <a:ext cx="112300" cy="114925"/>
            </a:xfrm>
            <a:custGeom>
              <a:avLst/>
              <a:gdLst/>
              <a:ahLst/>
              <a:cxnLst/>
              <a:rect l="l" t="t" r="r" b="b"/>
              <a:pathLst>
                <a:path w="4492" h="4597" extrusionOk="0">
                  <a:moveTo>
                    <a:pt x="4282" y="1"/>
                  </a:moveTo>
                  <a:cubicBezTo>
                    <a:pt x="1886" y="53"/>
                    <a:pt x="1" y="2043"/>
                    <a:pt x="66" y="4426"/>
                  </a:cubicBezTo>
                  <a:cubicBezTo>
                    <a:pt x="66" y="4518"/>
                    <a:pt x="145" y="4596"/>
                    <a:pt x="237" y="4596"/>
                  </a:cubicBezTo>
                  <a:lnTo>
                    <a:pt x="224" y="4583"/>
                  </a:lnTo>
                  <a:cubicBezTo>
                    <a:pt x="302" y="4583"/>
                    <a:pt x="381" y="4518"/>
                    <a:pt x="381" y="4426"/>
                  </a:cubicBezTo>
                  <a:cubicBezTo>
                    <a:pt x="328" y="2213"/>
                    <a:pt x="2070" y="381"/>
                    <a:pt x="4282" y="328"/>
                  </a:cubicBezTo>
                  <a:cubicBezTo>
                    <a:pt x="4492" y="328"/>
                    <a:pt x="4492" y="1"/>
                    <a:pt x="4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5"/>
            <p:cNvSpPr/>
            <p:nvPr/>
          </p:nvSpPr>
          <p:spPr>
            <a:xfrm>
              <a:off x="2424175" y="4322650"/>
              <a:ext cx="56325" cy="57950"/>
            </a:xfrm>
            <a:custGeom>
              <a:avLst/>
              <a:gdLst/>
              <a:ahLst/>
              <a:cxnLst/>
              <a:rect l="l" t="t" r="r" b="b"/>
              <a:pathLst>
                <a:path w="2253" h="2318" extrusionOk="0">
                  <a:moveTo>
                    <a:pt x="2095" y="0"/>
                  </a:moveTo>
                  <a:cubicBezTo>
                    <a:pt x="930" y="27"/>
                    <a:pt x="1" y="995"/>
                    <a:pt x="40" y="2161"/>
                  </a:cubicBezTo>
                  <a:cubicBezTo>
                    <a:pt x="40" y="2250"/>
                    <a:pt x="102" y="2315"/>
                    <a:pt x="190" y="2318"/>
                  </a:cubicBezTo>
                  <a:lnTo>
                    <a:pt x="190" y="2318"/>
                  </a:lnTo>
                  <a:cubicBezTo>
                    <a:pt x="279" y="2314"/>
                    <a:pt x="354" y="2237"/>
                    <a:pt x="354" y="2148"/>
                  </a:cubicBezTo>
                  <a:cubicBezTo>
                    <a:pt x="328" y="1166"/>
                    <a:pt x="1114" y="354"/>
                    <a:pt x="2095" y="315"/>
                  </a:cubicBezTo>
                  <a:cubicBezTo>
                    <a:pt x="2187" y="315"/>
                    <a:pt x="2253" y="249"/>
                    <a:pt x="2253" y="158"/>
                  </a:cubicBezTo>
                  <a:cubicBezTo>
                    <a:pt x="2253" y="66"/>
                    <a:pt x="2187" y="0"/>
                    <a:pt x="2095" y="0"/>
                  </a:cubicBezTo>
                  <a:close/>
                  <a:moveTo>
                    <a:pt x="190" y="2318"/>
                  </a:moveTo>
                  <a:cubicBezTo>
                    <a:pt x="188" y="2318"/>
                    <a:pt x="186" y="2318"/>
                    <a:pt x="184" y="2318"/>
                  </a:cubicBezTo>
                  <a:lnTo>
                    <a:pt x="197" y="2318"/>
                  </a:lnTo>
                  <a:cubicBezTo>
                    <a:pt x="195" y="2318"/>
                    <a:pt x="193" y="2318"/>
                    <a:pt x="190" y="23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45"/>
          <p:cNvGrpSpPr/>
          <p:nvPr/>
        </p:nvGrpSpPr>
        <p:grpSpPr>
          <a:xfrm flipH="1">
            <a:off x="1200526" y="1897242"/>
            <a:ext cx="1046934" cy="2251200"/>
            <a:chOff x="2527925" y="3099525"/>
            <a:chExt cx="616025" cy="1324625"/>
          </a:xfrm>
        </p:grpSpPr>
        <p:sp>
          <p:nvSpPr>
            <p:cNvPr id="917" name="Google Shape;917;p45"/>
            <p:cNvSpPr/>
            <p:nvPr/>
          </p:nvSpPr>
          <p:spPr>
            <a:xfrm>
              <a:off x="2527925" y="3099525"/>
              <a:ext cx="616025" cy="1324625"/>
            </a:xfrm>
            <a:custGeom>
              <a:avLst/>
              <a:gdLst/>
              <a:ahLst/>
              <a:cxnLst/>
              <a:rect l="l" t="t" r="r" b="b"/>
              <a:pathLst>
                <a:path w="24641" h="52985" extrusionOk="0">
                  <a:moveTo>
                    <a:pt x="23907" y="327"/>
                  </a:moveTo>
                  <a:cubicBezTo>
                    <a:pt x="24130" y="327"/>
                    <a:pt x="24326" y="511"/>
                    <a:pt x="24326" y="746"/>
                  </a:cubicBezTo>
                  <a:lnTo>
                    <a:pt x="24326" y="52251"/>
                  </a:lnTo>
                  <a:cubicBezTo>
                    <a:pt x="24326" y="52487"/>
                    <a:pt x="24130" y="52670"/>
                    <a:pt x="23907" y="52670"/>
                  </a:cubicBezTo>
                  <a:lnTo>
                    <a:pt x="734" y="52670"/>
                  </a:lnTo>
                  <a:cubicBezTo>
                    <a:pt x="498" y="52670"/>
                    <a:pt x="315" y="52487"/>
                    <a:pt x="315" y="52251"/>
                  </a:cubicBezTo>
                  <a:lnTo>
                    <a:pt x="315" y="746"/>
                  </a:lnTo>
                  <a:cubicBezTo>
                    <a:pt x="315" y="511"/>
                    <a:pt x="498" y="327"/>
                    <a:pt x="734" y="327"/>
                  </a:cubicBezTo>
                  <a:close/>
                  <a:moveTo>
                    <a:pt x="734" y="0"/>
                  </a:moveTo>
                  <a:cubicBezTo>
                    <a:pt x="328" y="0"/>
                    <a:pt x="1" y="341"/>
                    <a:pt x="1" y="746"/>
                  </a:cubicBezTo>
                  <a:lnTo>
                    <a:pt x="1" y="52251"/>
                  </a:lnTo>
                  <a:cubicBezTo>
                    <a:pt x="1" y="52657"/>
                    <a:pt x="328" y="52984"/>
                    <a:pt x="734" y="52984"/>
                  </a:cubicBezTo>
                  <a:lnTo>
                    <a:pt x="23907" y="52984"/>
                  </a:lnTo>
                  <a:cubicBezTo>
                    <a:pt x="24313" y="52984"/>
                    <a:pt x="24640" y="52657"/>
                    <a:pt x="24640" y="52251"/>
                  </a:cubicBezTo>
                  <a:lnTo>
                    <a:pt x="24640" y="746"/>
                  </a:lnTo>
                  <a:cubicBezTo>
                    <a:pt x="24640" y="341"/>
                    <a:pt x="24313" y="0"/>
                    <a:pt x="23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5"/>
            <p:cNvSpPr/>
            <p:nvPr/>
          </p:nvSpPr>
          <p:spPr>
            <a:xfrm>
              <a:off x="2527925" y="3185600"/>
              <a:ext cx="616025" cy="1152775"/>
            </a:xfrm>
            <a:custGeom>
              <a:avLst/>
              <a:gdLst/>
              <a:ahLst/>
              <a:cxnLst/>
              <a:rect l="l" t="t" r="r" b="b"/>
              <a:pathLst>
                <a:path w="24641" h="46111" extrusionOk="0">
                  <a:moveTo>
                    <a:pt x="24326" y="328"/>
                  </a:moveTo>
                  <a:lnTo>
                    <a:pt x="24326" y="45784"/>
                  </a:lnTo>
                  <a:lnTo>
                    <a:pt x="315" y="45784"/>
                  </a:lnTo>
                  <a:lnTo>
                    <a:pt x="315" y="328"/>
                  </a:lnTo>
                  <a:close/>
                  <a:moveTo>
                    <a:pt x="1" y="0"/>
                  </a:moveTo>
                  <a:lnTo>
                    <a:pt x="1" y="46111"/>
                  </a:lnTo>
                  <a:lnTo>
                    <a:pt x="24640" y="46111"/>
                  </a:lnTo>
                  <a:lnTo>
                    <a:pt x="24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5"/>
            <p:cNvSpPr/>
            <p:nvPr/>
          </p:nvSpPr>
          <p:spPr>
            <a:xfrm>
              <a:off x="2584550" y="3402275"/>
              <a:ext cx="250425" cy="210475"/>
            </a:xfrm>
            <a:custGeom>
              <a:avLst/>
              <a:gdLst/>
              <a:ahLst/>
              <a:cxnLst/>
              <a:rect l="l" t="t" r="r" b="b"/>
              <a:pathLst>
                <a:path w="10017" h="8419" extrusionOk="0">
                  <a:moveTo>
                    <a:pt x="1" y="0"/>
                  </a:moveTo>
                  <a:lnTo>
                    <a:pt x="1" y="8419"/>
                  </a:lnTo>
                  <a:lnTo>
                    <a:pt x="10016" y="8419"/>
                  </a:lnTo>
                  <a:lnTo>
                    <a:pt x="100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5"/>
            <p:cNvSpPr/>
            <p:nvPr/>
          </p:nvSpPr>
          <p:spPr>
            <a:xfrm>
              <a:off x="2584550" y="3324700"/>
              <a:ext cx="501125" cy="35700"/>
            </a:xfrm>
            <a:custGeom>
              <a:avLst/>
              <a:gdLst/>
              <a:ahLst/>
              <a:cxnLst/>
              <a:rect l="l" t="t" r="r" b="b"/>
              <a:pathLst>
                <a:path w="20045" h="1428" extrusionOk="0">
                  <a:moveTo>
                    <a:pt x="1" y="1"/>
                  </a:moveTo>
                  <a:lnTo>
                    <a:pt x="1" y="1428"/>
                  </a:lnTo>
                  <a:lnTo>
                    <a:pt x="20045" y="1428"/>
                  </a:lnTo>
                  <a:lnTo>
                    <a:pt x="20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5"/>
            <p:cNvSpPr/>
            <p:nvPr/>
          </p:nvSpPr>
          <p:spPr>
            <a:xfrm>
              <a:off x="2584550" y="3656575"/>
              <a:ext cx="250425" cy="210825"/>
            </a:xfrm>
            <a:custGeom>
              <a:avLst/>
              <a:gdLst/>
              <a:ahLst/>
              <a:cxnLst/>
              <a:rect l="l" t="t" r="r" b="b"/>
              <a:pathLst>
                <a:path w="10017" h="8433" extrusionOk="0">
                  <a:moveTo>
                    <a:pt x="1" y="1"/>
                  </a:moveTo>
                  <a:lnTo>
                    <a:pt x="1" y="8432"/>
                  </a:lnTo>
                  <a:lnTo>
                    <a:pt x="10016" y="8432"/>
                  </a:lnTo>
                  <a:lnTo>
                    <a:pt x="100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5"/>
            <p:cNvSpPr/>
            <p:nvPr/>
          </p:nvSpPr>
          <p:spPr>
            <a:xfrm>
              <a:off x="2584550" y="3910900"/>
              <a:ext cx="250425" cy="210475"/>
            </a:xfrm>
            <a:custGeom>
              <a:avLst/>
              <a:gdLst/>
              <a:ahLst/>
              <a:cxnLst/>
              <a:rect l="l" t="t" r="r" b="b"/>
              <a:pathLst>
                <a:path w="10017" h="8419" extrusionOk="0">
                  <a:moveTo>
                    <a:pt x="1" y="1"/>
                  </a:moveTo>
                  <a:lnTo>
                    <a:pt x="1" y="8419"/>
                  </a:lnTo>
                  <a:lnTo>
                    <a:pt x="10016" y="8419"/>
                  </a:lnTo>
                  <a:lnTo>
                    <a:pt x="100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5"/>
            <p:cNvSpPr/>
            <p:nvPr/>
          </p:nvSpPr>
          <p:spPr>
            <a:xfrm>
              <a:off x="2584550" y="4180600"/>
              <a:ext cx="475925" cy="20975"/>
            </a:xfrm>
            <a:custGeom>
              <a:avLst/>
              <a:gdLst/>
              <a:ahLst/>
              <a:cxnLst/>
              <a:rect l="l" t="t" r="r" b="b"/>
              <a:pathLst>
                <a:path w="19037" h="839" extrusionOk="0">
                  <a:moveTo>
                    <a:pt x="1" y="1"/>
                  </a:moveTo>
                  <a:lnTo>
                    <a:pt x="1" y="838"/>
                  </a:lnTo>
                  <a:lnTo>
                    <a:pt x="19037" y="838"/>
                  </a:lnTo>
                  <a:lnTo>
                    <a:pt x="190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5"/>
            <p:cNvSpPr/>
            <p:nvPr/>
          </p:nvSpPr>
          <p:spPr>
            <a:xfrm>
              <a:off x="2584550" y="4224125"/>
              <a:ext cx="292000" cy="20975"/>
            </a:xfrm>
            <a:custGeom>
              <a:avLst/>
              <a:gdLst/>
              <a:ahLst/>
              <a:cxnLst/>
              <a:rect l="l" t="t" r="r" b="b"/>
              <a:pathLst>
                <a:path w="11680" h="839" extrusionOk="0">
                  <a:moveTo>
                    <a:pt x="1" y="1"/>
                  </a:moveTo>
                  <a:lnTo>
                    <a:pt x="1" y="839"/>
                  </a:lnTo>
                  <a:lnTo>
                    <a:pt x="11679" y="839"/>
                  </a:lnTo>
                  <a:lnTo>
                    <a:pt x="116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5"/>
            <p:cNvSpPr/>
            <p:nvPr/>
          </p:nvSpPr>
          <p:spPr>
            <a:xfrm>
              <a:off x="2876525" y="3402275"/>
              <a:ext cx="209150" cy="210475"/>
            </a:xfrm>
            <a:custGeom>
              <a:avLst/>
              <a:gdLst/>
              <a:ahLst/>
              <a:cxnLst/>
              <a:rect l="l" t="t" r="r" b="b"/>
              <a:pathLst>
                <a:path w="8366" h="8419" extrusionOk="0">
                  <a:moveTo>
                    <a:pt x="0" y="0"/>
                  </a:moveTo>
                  <a:lnTo>
                    <a:pt x="0" y="8419"/>
                  </a:lnTo>
                  <a:lnTo>
                    <a:pt x="8366" y="8419"/>
                  </a:lnTo>
                  <a:lnTo>
                    <a:pt x="83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5"/>
            <p:cNvSpPr/>
            <p:nvPr/>
          </p:nvSpPr>
          <p:spPr>
            <a:xfrm>
              <a:off x="2876525" y="3656575"/>
              <a:ext cx="209150" cy="210825"/>
            </a:xfrm>
            <a:custGeom>
              <a:avLst/>
              <a:gdLst/>
              <a:ahLst/>
              <a:cxnLst/>
              <a:rect l="l" t="t" r="r" b="b"/>
              <a:pathLst>
                <a:path w="8366" h="8433" extrusionOk="0">
                  <a:moveTo>
                    <a:pt x="0" y="1"/>
                  </a:moveTo>
                  <a:lnTo>
                    <a:pt x="0" y="8432"/>
                  </a:lnTo>
                  <a:lnTo>
                    <a:pt x="8366" y="8432"/>
                  </a:lnTo>
                  <a:lnTo>
                    <a:pt x="83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5"/>
            <p:cNvSpPr/>
            <p:nvPr/>
          </p:nvSpPr>
          <p:spPr>
            <a:xfrm>
              <a:off x="2876525" y="3910900"/>
              <a:ext cx="209150" cy="210475"/>
            </a:xfrm>
            <a:custGeom>
              <a:avLst/>
              <a:gdLst/>
              <a:ahLst/>
              <a:cxnLst/>
              <a:rect l="l" t="t" r="r" b="b"/>
              <a:pathLst>
                <a:path w="8366" h="8419" extrusionOk="0">
                  <a:moveTo>
                    <a:pt x="0" y="1"/>
                  </a:moveTo>
                  <a:lnTo>
                    <a:pt x="0" y="8419"/>
                  </a:lnTo>
                  <a:lnTo>
                    <a:pt x="8366" y="8419"/>
                  </a:lnTo>
                  <a:lnTo>
                    <a:pt x="83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5"/>
            <p:cNvSpPr/>
            <p:nvPr/>
          </p:nvSpPr>
          <p:spPr>
            <a:xfrm>
              <a:off x="3022500" y="3228475"/>
              <a:ext cx="77600" cy="51125"/>
            </a:xfrm>
            <a:custGeom>
              <a:avLst/>
              <a:gdLst/>
              <a:ahLst/>
              <a:cxnLst/>
              <a:rect l="l" t="t" r="r" b="b"/>
              <a:pathLst>
                <a:path w="3104" h="2045" extrusionOk="0">
                  <a:moveTo>
                    <a:pt x="2841" y="969"/>
                  </a:moveTo>
                  <a:cubicBezTo>
                    <a:pt x="2867" y="969"/>
                    <a:pt x="2894" y="982"/>
                    <a:pt x="2920" y="1009"/>
                  </a:cubicBezTo>
                  <a:cubicBezTo>
                    <a:pt x="2933" y="1022"/>
                    <a:pt x="2946" y="1048"/>
                    <a:pt x="2946" y="1087"/>
                  </a:cubicBezTo>
                  <a:lnTo>
                    <a:pt x="2815" y="1807"/>
                  </a:lnTo>
                  <a:cubicBezTo>
                    <a:pt x="2815" y="1860"/>
                    <a:pt x="2763" y="1899"/>
                    <a:pt x="2723" y="1899"/>
                  </a:cubicBezTo>
                  <a:lnTo>
                    <a:pt x="1165" y="1899"/>
                  </a:lnTo>
                  <a:cubicBezTo>
                    <a:pt x="1126" y="1899"/>
                    <a:pt x="1087" y="1860"/>
                    <a:pt x="1074" y="1820"/>
                  </a:cubicBezTo>
                  <a:lnTo>
                    <a:pt x="904" y="969"/>
                  </a:lnTo>
                  <a:close/>
                  <a:moveTo>
                    <a:pt x="26" y="0"/>
                  </a:moveTo>
                  <a:lnTo>
                    <a:pt x="0" y="158"/>
                  </a:lnTo>
                  <a:lnTo>
                    <a:pt x="524" y="223"/>
                  </a:lnTo>
                  <a:cubicBezTo>
                    <a:pt x="563" y="236"/>
                    <a:pt x="602" y="262"/>
                    <a:pt x="616" y="302"/>
                  </a:cubicBezTo>
                  <a:lnTo>
                    <a:pt x="917" y="1846"/>
                  </a:lnTo>
                  <a:cubicBezTo>
                    <a:pt x="941" y="1957"/>
                    <a:pt x="1034" y="2044"/>
                    <a:pt x="1143" y="2044"/>
                  </a:cubicBezTo>
                  <a:cubicBezTo>
                    <a:pt x="1150" y="2044"/>
                    <a:pt x="1158" y="2044"/>
                    <a:pt x="1165" y="2043"/>
                  </a:cubicBezTo>
                  <a:lnTo>
                    <a:pt x="2723" y="2043"/>
                  </a:lnTo>
                  <a:cubicBezTo>
                    <a:pt x="2841" y="2043"/>
                    <a:pt x="2946" y="1964"/>
                    <a:pt x="2959" y="1833"/>
                  </a:cubicBezTo>
                  <a:lnTo>
                    <a:pt x="3090" y="1113"/>
                  </a:lnTo>
                  <a:cubicBezTo>
                    <a:pt x="3103" y="1035"/>
                    <a:pt x="3077" y="956"/>
                    <a:pt x="3038" y="904"/>
                  </a:cubicBezTo>
                  <a:cubicBezTo>
                    <a:pt x="2985" y="851"/>
                    <a:pt x="2907" y="812"/>
                    <a:pt x="2828" y="812"/>
                  </a:cubicBezTo>
                  <a:lnTo>
                    <a:pt x="864" y="812"/>
                  </a:lnTo>
                  <a:lnTo>
                    <a:pt x="760" y="275"/>
                  </a:lnTo>
                  <a:cubicBezTo>
                    <a:pt x="733" y="171"/>
                    <a:pt x="655" y="92"/>
                    <a:pt x="550" y="79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5"/>
            <p:cNvSpPr/>
            <p:nvPr/>
          </p:nvSpPr>
          <p:spPr>
            <a:xfrm>
              <a:off x="3048675" y="3279975"/>
              <a:ext cx="13450" cy="11375"/>
            </a:xfrm>
            <a:custGeom>
              <a:avLst/>
              <a:gdLst/>
              <a:ahLst/>
              <a:cxnLst/>
              <a:rect l="l" t="t" r="r" b="b"/>
              <a:pathLst>
                <a:path w="538" h="455" extrusionOk="0">
                  <a:moveTo>
                    <a:pt x="302" y="1"/>
                  </a:moveTo>
                  <a:cubicBezTo>
                    <a:pt x="247" y="1"/>
                    <a:pt x="190" y="20"/>
                    <a:pt x="145" y="61"/>
                  </a:cubicBezTo>
                  <a:cubicBezTo>
                    <a:pt x="1" y="205"/>
                    <a:pt x="105" y="454"/>
                    <a:pt x="302" y="454"/>
                  </a:cubicBezTo>
                  <a:cubicBezTo>
                    <a:pt x="433" y="454"/>
                    <a:pt x="537" y="349"/>
                    <a:pt x="537" y="232"/>
                  </a:cubicBezTo>
                  <a:cubicBezTo>
                    <a:pt x="537" y="89"/>
                    <a:pt x="422" y="1"/>
                    <a:pt x="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5"/>
            <p:cNvSpPr/>
            <p:nvPr/>
          </p:nvSpPr>
          <p:spPr>
            <a:xfrm>
              <a:off x="3071925" y="3279975"/>
              <a:ext cx="13100" cy="11375"/>
            </a:xfrm>
            <a:custGeom>
              <a:avLst/>
              <a:gdLst/>
              <a:ahLst/>
              <a:cxnLst/>
              <a:rect l="l" t="t" r="r" b="b"/>
              <a:pathLst>
                <a:path w="524" h="455" extrusionOk="0">
                  <a:moveTo>
                    <a:pt x="299" y="1"/>
                  </a:moveTo>
                  <a:cubicBezTo>
                    <a:pt x="245" y="1"/>
                    <a:pt x="190" y="20"/>
                    <a:pt x="144" y="61"/>
                  </a:cubicBezTo>
                  <a:cubicBezTo>
                    <a:pt x="0" y="205"/>
                    <a:pt x="92" y="454"/>
                    <a:pt x="288" y="454"/>
                  </a:cubicBezTo>
                  <a:cubicBezTo>
                    <a:pt x="419" y="454"/>
                    <a:pt x="524" y="349"/>
                    <a:pt x="524" y="232"/>
                  </a:cubicBezTo>
                  <a:cubicBezTo>
                    <a:pt x="524" y="89"/>
                    <a:pt x="414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5"/>
            <p:cNvSpPr/>
            <p:nvPr/>
          </p:nvSpPr>
          <p:spPr>
            <a:xfrm>
              <a:off x="2928225" y="3231225"/>
              <a:ext cx="51100" cy="44075"/>
            </a:xfrm>
            <a:custGeom>
              <a:avLst/>
              <a:gdLst/>
              <a:ahLst/>
              <a:cxnLst/>
              <a:rect l="l" t="t" r="r" b="b"/>
              <a:pathLst>
                <a:path w="2044" h="1763" extrusionOk="0">
                  <a:moveTo>
                    <a:pt x="1189" y="165"/>
                  </a:moveTo>
                  <a:cubicBezTo>
                    <a:pt x="1584" y="165"/>
                    <a:pt x="1899" y="487"/>
                    <a:pt x="1899" y="885"/>
                  </a:cubicBezTo>
                  <a:cubicBezTo>
                    <a:pt x="1899" y="1320"/>
                    <a:pt x="1539" y="1610"/>
                    <a:pt x="1164" y="1610"/>
                  </a:cubicBezTo>
                  <a:cubicBezTo>
                    <a:pt x="985" y="1610"/>
                    <a:pt x="803" y="1544"/>
                    <a:pt x="655" y="1396"/>
                  </a:cubicBezTo>
                  <a:cubicBezTo>
                    <a:pt x="197" y="938"/>
                    <a:pt x="524" y="165"/>
                    <a:pt x="1166" y="165"/>
                  </a:cubicBezTo>
                  <a:cubicBezTo>
                    <a:pt x="1174" y="165"/>
                    <a:pt x="1182" y="165"/>
                    <a:pt x="1189" y="165"/>
                  </a:cubicBezTo>
                  <a:close/>
                  <a:moveTo>
                    <a:pt x="1159" y="1"/>
                  </a:moveTo>
                  <a:cubicBezTo>
                    <a:pt x="945" y="1"/>
                    <a:pt x="728" y="80"/>
                    <a:pt x="551" y="257"/>
                  </a:cubicBezTo>
                  <a:cubicBezTo>
                    <a:pt x="1" y="820"/>
                    <a:pt x="380" y="1763"/>
                    <a:pt x="1166" y="1763"/>
                  </a:cubicBezTo>
                  <a:cubicBezTo>
                    <a:pt x="1650" y="1763"/>
                    <a:pt x="2043" y="1370"/>
                    <a:pt x="2043" y="885"/>
                  </a:cubicBezTo>
                  <a:cubicBezTo>
                    <a:pt x="2043" y="353"/>
                    <a:pt x="1610" y="1"/>
                    <a:pt x="1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5"/>
            <p:cNvSpPr/>
            <p:nvPr/>
          </p:nvSpPr>
          <p:spPr>
            <a:xfrm>
              <a:off x="2967175" y="3269050"/>
              <a:ext cx="19000" cy="20975"/>
            </a:xfrm>
            <a:custGeom>
              <a:avLst/>
              <a:gdLst/>
              <a:ahLst/>
              <a:cxnLst/>
              <a:rect l="l" t="t" r="r" b="b"/>
              <a:pathLst>
                <a:path w="760" h="839" extrusionOk="0">
                  <a:moveTo>
                    <a:pt x="118" y="1"/>
                  </a:moveTo>
                  <a:lnTo>
                    <a:pt x="1" y="106"/>
                  </a:lnTo>
                  <a:lnTo>
                    <a:pt x="642" y="839"/>
                  </a:lnTo>
                  <a:lnTo>
                    <a:pt x="760" y="734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5"/>
            <p:cNvSpPr/>
            <p:nvPr/>
          </p:nvSpPr>
          <p:spPr>
            <a:xfrm>
              <a:off x="2577025" y="3257600"/>
              <a:ext cx="51425" cy="4950"/>
            </a:xfrm>
            <a:custGeom>
              <a:avLst/>
              <a:gdLst/>
              <a:ahLst/>
              <a:cxnLst/>
              <a:rect l="l" t="t" r="r" b="b"/>
              <a:pathLst>
                <a:path w="2057" h="198" extrusionOk="0">
                  <a:moveTo>
                    <a:pt x="1" y="1"/>
                  </a:moveTo>
                  <a:lnTo>
                    <a:pt x="1" y="197"/>
                  </a:lnTo>
                  <a:lnTo>
                    <a:pt x="2056" y="197"/>
                  </a:lnTo>
                  <a:lnTo>
                    <a:pt x="20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5"/>
            <p:cNvSpPr/>
            <p:nvPr/>
          </p:nvSpPr>
          <p:spPr>
            <a:xfrm>
              <a:off x="2577025" y="3241250"/>
              <a:ext cx="51425" cy="4925"/>
            </a:xfrm>
            <a:custGeom>
              <a:avLst/>
              <a:gdLst/>
              <a:ahLst/>
              <a:cxnLst/>
              <a:rect l="l" t="t" r="r" b="b"/>
              <a:pathLst>
                <a:path w="2057" h="197" extrusionOk="0">
                  <a:moveTo>
                    <a:pt x="1" y="0"/>
                  </a:moveTo>
                  <a:lnTo>
                    <a:pt x="1" y="196"/>
                  </a:lnTo>
                  <a:lnTo>
                    <a:pt x="2056" y="196"/>
                  </a:lnTo>
                  <a:lnTo>
                    <a:pt x="20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5"/>
            <p:cNvSpPr/>
            <p:nvPr/>
          </p:nvSpPr>
          <p:spPr>
            <a:xfrm>
              <a:off x="2577025" y="3273975"/>
              <a:ext cx="51425" cy="4925"/>
            </a:xfrm>
            <a:custGeom>
              <a:avLst/>
              <a:gdLst/>
              <a:ahLst/>
              <a:cxnLst/>
              <a:rect l="l" t="t" r="r" b="b"/>
              <a:pathLst>
                <a:path w="2057" h="197" extrusionOk="0">
                  <a:moveTo>
                    <a:pt x="1" y="0"/>
                  </a:moveTo>
                  <a:lnTo>
                    <a:pt x="1" y="197"/>
                  </a:lnTo>
                  <a:lnTo>
                    <a:pt x="2056" y="197"/>
                  </a:lnTo>
                  <a:lnTo>
                    <a:pt x="20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45"/>
          <p:cNvGrpSpPr/>
          <p:nvPr/>
        </p:nvGrpSpPr>
        <p:grpSpPr>
          <a:xfrm flipH="1">
            <a:off x="1923659" y="1979540"/>
            <a:ext cx="615261" cy="615261"/>
            <a:chOff x="2347925" y="3147950"/>
            <a:chExt cx="362025" cy="362025"/>
          </a:xfrm>
        </p:grpSpPr>
        <p:sp>
          <p:nvSpPr>
            <p:cNvPr id="937" name="Google Shape;937;p45"/>
            <p:cNvSpPr/>
            <p:nvPr/>
          </p:nvSpPr>
          <p:spPr>
            <a:xfrm>
              <a:off x="2347925" y="3147950"/>
              <a:ext cx="362025" cy="362025"/>
            </a:xfrm>
            <a:custGeom>
              <a:avLst/>
              <a:gdLst/>
              <a:ahLst/>
              <a:cxnLst/>
              <a:rect l="l" t="t" r="r" b="b"/>
              <a:pathLst>
                <a:path w="14481" h="14481" extrusionOk="0">
                  <a:moveTo>
                    <a:pt x="7240" y="1"/>
                  </a:moveTo>
                  <a:cubicBezTo>
                    <a:pt x="3247" y="1"/>
                    <a:pt x="0" y="3248"/>
                    <a:pt x="0" y="7241"/>
                  </a:cubicBezTo>
                  <a:cubicBezTo>
                    <a:pt x="0" y="11247"/>
                    <a:pt x="3247" y="14481"/>
                    <a:pt x="7240" y="14481"/>
                  </a:cubicBezTo>
                  <a:cubicBezTo>
                    <a:pt x="11233" y="14481"/>
                    <a:pt x="14480" y="11247"/>
                    <a:pt x="14480" y="7241"/>
                  </a:cubicBezTo>
                  <a:cubicBezTo>
                    <a:pt x="14480" y="3248"/>
                    <a:pt x="11233" y="1"/>
                    <a:pt x="72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5"/>
            <p:cNvSpPr/>
            <p:nvPr/>
          </p:nvSpPr>
          <p:spPr>
            <a:xfrm>
              <a:off x="2374100" y="3223475"/>
              <a:ext cx="313100" cy="210900"/>
            </a:xfrm>
            <a:custGeom>
              <a:avLst/>
              <a:gdLst/>
              <a:ahLst/>
              <a:cxnLst/>
              <a:rect l="l" t="t" r="r" b="b"/>
              <a:pathLst>
                <a:path w="12524" h="8436" extrusionOk="0">
                  <a:moveTo>
                    <a:pt x="12331" y="0"/>
                  </a:moveTo>
                  <a:cubicBezTo>
                    <a:pt x="12288" y="0"/>
                    <a:pt x="12242" y="17"/>
                    <a:pt x="12203" y="56"/>
                  </a:cubicBezTo>
                  <a:cubicBezTo>
                    <a:pt x="11875" y="358"/>
                    <a:pt x="4792" y="5045"/>
                    <a:pt x="92" y="8134"/>
                  </a:cubicBezTo>
                  <a:cubicBezTo>
                    <a:pt x="27" y="8187"/>
                    <a:pt x="1" y="8278"/>
                    <a:pt x="53" y="8357"/>
                  </a:cubicBezTo>
                  <a:cubicBezTo>
                    <a:pt x="79" y="8396"/>
                    <a:pt x="132" y="8422"/>
                    <a:pt x="184" y="8435"/>
                  </a:cubicBezTo>
                  <a:cubicBezTo>
                    <a:pt x="210" y="8422"/>
                    <a:pt x="236" y="8422"/>
                    <a:pt x="262" y="8409"/>
                  </a:cubicBezTo>
                  <a:cubicBezTo>
                    <a:pt x="12399" y="410"/>
                    <a:pt x="12451" y="279"/>
                    <a:pt x="12477" y="214"/>
                  </a:cubicBezTo>
                  <a:cubicBezTo>
                    <a:pt x="12523" y="94"/>
                    <a:pt x="12434" y="0"/>
                    <a:pt x="12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5"/>
            <p:cNvSpPr/>
            <p:nvPr/>
          </p:nvSpPr>
          <p:spPr>
            <a:xfrm>
              <a:off x="2423075" y="3175150"/>
              <a:ext cx="212250" cy="307675"/>
            </a:xfrm>
            <a:custGeom>
              <a:avLst/>
              <a:gdLst/>
              <a:ahLst/>
              <a:cxnLst/>
              <a:rect l="l" t="t" r="r" b="b"/>
              <a:pathLst>
                <a:path w="8490" h="12307" extrusionOk="0">
                  <a:moveTo>
                    <a:pt x="209" y="1"/>
                  </a:moveTo>
                  <a:cubicBezTo>
                    <a:pt x="103" y="1"/>
                    <a:pt x="1" y="111"/>
                    <a:pt x="58" y="235"/>
                  </a:cubicBezTo>
                  <a:lnTo>
                    <a:pt x="8175" y="12241"/>
                  </a:lnTo>
                  <a:cubicBezTo>
                    <a:pt x="8201" y="12280"/>
                    <a:pt x="8253" y="12306"/>
                    <a:pt x="8306" y="12306"/>
                  </a:cubicBezTo>
                  <a:cubicBezTo>
                    <a:pt x="8332" y="12306"/>
                    <a:pt x="8371" y="12293"/>
                    <a:pt x="8398" y="12280"/>
                  </a:cubicBezTo>
                  <a:cubicBezTo>
                    <a:pt x="8463" y="12227"/>
                    <a:pt x="8489" y="12123"/>
                    <a:pt x="8437" y="12057"/>
                  </a:cubicBezTo>
                  <a:lnTo>
                    <a:pt x="320" y="52"/>
                  </a:lnTo>
                  <a:cubicBezTo>
                    <a:pt x="288" y="16"/>
                    <a:pt x="248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5"/>
            <p:cNvSpPr/>
            <p:nvPr/>
          </p:nvSpPr>
          <p:spPr>
            <a:xfrm>
              <a:off x="2453975" y="3298650"/>
              <a:ext cx="146000" cy="63725"/>
            </a:xfrm>
            <a:custGeom>
              <a:avLst/>
              <a:gdLst/>
              <a:ahLst/>
              <a:cxnLst/>
              <a:rect l="l" t="t" r="r" b="b"/>
              <a:pathLst>
                <a:path w="5840" h="2549" extrusionOk="0">
                  <a:moveTo>
                    <a:pt x="1100" y="322"/>
                  </a:moveTo>
                  <a:cubicBezTo>
                    <a:pt x="1139" y="322"/>
                    <a:pt x="1191" y="322"/>
                    <a:pt x="1231" y="336"/>
                  </a:cubicBezTo>
                  <a:cubicBezTo>
                    <a:pt x="1362" y="349"/>
                    <a:pt x="1506" y="388"/>
                    <a:pt x="1637" y="440"/>
                  </a:cubicBezTo>
                  <a:cubicBezTo>
                    <a:pt x="2069" y="624"/>
                    <a:pt x="2475" y="885"/>
                    <a:pt x="2815" y="1213"/>
                  </a:cubicBezTo>
                  <a:lnTo>
                    <a:pt x="2566" y="1278"/>
                  </a:lnTo>
                  <a:cubicBezTo>
                    <a:pt x="2304" y="1357"/>
                    <a:pt x="2029" y="1422"/>
                    <a:pt x="1754" y="1488"/>
                  </a:cubicBezTo>
                  <a:cubicBezTo>
                    <a:pt x="1580" y="1536"/>
                    <a:pt x="1398" y="1563"/>
                    <a:pt x="1214" y="1563"/>
                  </a:cubicBezTo>
                  <a:cubicBezTo>
                    <a:pt x="1150" y="1563"/>
                    <a:pt x="1086" y="1560"/>
                    <a:pt x="1021" y="1553"/>
                  </a:cubicBezTo>
                  <a:cubicBezTo>
                    <a:pt x="773" y="1527"/>
                    <a:pt x="550" y="1383"/>
                    <a:pt x="419" y="1160"/>
                  </a:cubicBezTo>
                  <a:cubicBezTo>
                    <a:pt x="327" y="1003"/>
                    <a:pt x="340" y="820"/>
                    <a:pt x="432" y="676"/>
                  </a:cubicBezTo>
                  <a:cubicBezTo>
                    <a:pt x="524" y="506"/>
                    <a:pt x="681" y="401"/>
                    <a:pt x="851" y="362"/>
                  </a:cubicBezTo>
                  <a:cubicBezTo>
                    <a:pt x="943" y="336"/>
                    <a:pt x="1021" y="322"/>
                    <a:pt x="1100" y="322"/>
                  </a:cubicBezTo>
                  <a:close/>
                  <a:moveTo>
                    <a:pt x="4534" y="1238"/>
                  </a:moveTo>
                  <a:cubicBezTo>
                    <a:pt x="4890" y="1238"/>
                    <a:pt x="5308" y="1354"/>
                    <a:pt x="5420" y="1553"/>
                  </a:cubicBezTo>
                  <a:cubicBezTo>
                    <a:pt x="5433" y="1592"/>
                    <a:pt x="5499" y="1710"/>
                    <a:pt x="5355" y="1946"/>
                  </a:cubicBezTo>
                  <a:cubicBezTo>
                    <a:pt x="5224" y="2129"/>
                    <a:pt x="5001" y="2234"/>
                    <a:pt x="4779" y="2234"/>
                  </a:cubicBezTo>
                  <a:cubicBezTo>
                    <a:pt x="4307" y="2234"/>
                    <a:pt x="3928" y="1894"/>
                    <a:pt x="3731" y="1684"/>
                  </a:cubicBezTo>
                  <a:cubicBezTo>
                    <a:pt x="3653" y="1592"/>
                    <a:pt x="3548" y="1488"/>
                    <a:pt x="3456" y="1383"/>
                  </a:cubicBezTo>
                  <a:cubicBezTo>
                    <a:pt x="3784" y="1304"/>
                    <a:pt x="4137" y="1252"/>
                    <a:pt x="4478" y="1239"/>
                  </a:cubicBezTo>
                  <a:cubicBezTo>
                    <a:pt x="4496" y="1238"/>
                    <a:pt x="4515" y="1238"/>
                    <a:pt x="4534" y="1238"/>
                  </a:cubicBezTo>
                  <a:close/>
                  <a:moveTo>
                    <a:pt x="1100" y="1"/>
                  </a:moveTo>
                  <a:cubicBezTo>
                    <a:pt x="988" y="1"/>
                    <a:pt x="877" y="13"/>
                    <a:pt x="773" y="48"/>
                  </a:cubicBezTo>
                  <a:cubicBezTo>
                    <a:pt x="511" y="100"/>
                    <a:pt x="275" y="270"/>
                    <a:pt x="144" y="519"/>
                  </a:cubicBezTo>
                  <a:cubicBezTo>
                    <a:pt x="0" y="755"/>
                    <a:pt x="0" y="1056"/>
                    <a:pt x="131" y="1304"/>
                  </a:cubicBezTo>
                  <a:cubicBezTo>
                    <a:pt x="314" y="1619"/>
                    <a:pt x="629" y="1828"/>
                    <a:pt x="982" y="1867"/>
                  </a:cubicBezTo>
                  <a:cubicBezTo>
                    <a:pt x="1054" y="1874"/>
                    <a:pt x="1125" y="1877"/>
                    <a:pt x="1196" y="1877"/>
                  </a:cubicBezTo>
                  <a:cubicBezTo>
                    <a:pt x="1407" y="1877"/>
                    <a:pt x="1614" y="1848"/>
                    <a:pt x="1820" y="1789"/>
                  </a:cubicBezTo>
                  <a:cubicBezTo>
                    <a:pt x="2108" y="1736"/>
                    <a:pt x="2383" y="1658"/>
                    <a:pt x="2658" y="1579"/>
                  </a:cubicBezTo>
                  <a:lnTo>
                    <a:pt x="3090" y="1461"/>
                  </a:lnTo>
                  <a:cubicBezTo>
                    <a:pt x="3234" y="1619"/>
                    <a:pt x="3378" y="1763"/>
                    <a:pt x="3496" y="1894"/>
                  </a:cubicBezTo>
                  <a:cubicBezTo>
                    <a:pt x="3888" y="2326"/>
                    <a:pt x="4347" y="2548"/>
                    <a:pt x="4779" y="2548"/>
                  </a:cubicBezTo>
                  <a:cubicBezTo>
                    <a:pt x="4791" y="2549"/>
                    <a:pt x="4803" y="2549"/>
                    <a:pt x="4815" y="2549"/>
                  </a:cubicBezTo>
                  <a:cubicBezTo>
                    <a:pt x="5142" y="2549"/>
                    <a:pt x="5440" y="2381"/>
                    <a:pt x="5630" y="2116"/>
                  </a:cubicBezTo>
                  <a:cubicBezTo>
                    <a:pt x="5839" y="1789"/>
                    <a:pt x="5787" y="1540"/>
                    <a:pt x="5708" y="1396"/>
                  </a:cubicBezTo>
                  <a:cubicBezTo>
                    <a:pt x="5488" y="1017"/>
                    <a:pt x="4891" y="923"/>
                    <a:pt x="4546" y="923"/>
                  </a:cubicBezTo>
                  <a:cubicBezTo>
                    <a:pt x="4522" y="923"/>
                    <a:pt x="4499" y="924"/>
                    <a:pt x="4478" y="925"/>
                  </a:cubicBezTo>
                  <a:cubicBezTo>
                    <a:pt x="4046" y="938"/>
                    <a:pt x="3600" y="1003"/>
                    <a:pt x="3181" y="1121"/>
                  </a:cubicBezTo>
                  <a:cubicBezTo>
                    <a:pt x="2776" y="702"/>
                    <a:pt x="2291" y="362"/>
                    <a:pt x="1754" y="139"/>
                  </a:cubicBezTo>
                  <a:cubicBezTo>
                    <a:pt x="1597" y="74"/>
                    <a:pt x="1427" y="34"/>
                    <a:pt x="1270" y="8"/>
                  </a:cubicBezTo>
                  <a:cubicBezTo>
                    <a:pt x="1213" y="4"/>
                    <a:pt x="1157" y="1"/>
                    <a:pt x="1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5"/>
            <p:cNvSpPr/>
            <p:nvPr/>
          </p:nvSpPr>
          <p:spPr>
            <a:xfrm>
              <a:off x="2505025" y="3335825"/>
              <a:ext cx="31775" cy="60575"/>
            </a:xfrm>
            <a:custGeom>
              <a:avLst/>
              <a:gdLst/>
              <a:ahLst/>
              <a:cxnLst/>
              <a:rect l="l" t="t" r="r" b="b"/>
              <a:pathLst>
                <a:path w="1271" h="2423" extrusionOk="0">
                  <a:moveTo>
                    <a:pt x="878" y="459"/>
                  </a:moveTo>
                  <a:cubicBezTo>
                    <a:pt x="891" y="695"/>
                    <a:pt x="891" y="930"/>
                    <a:pt x="878" y="1153"/>
                  </a:cubicBezTo>
                  <a:cubicBezTo>
                    <a:pt x="865" y="1428"/>
                    <a:pt x="799" y="1676"/>
                    <a:pt x="694" y="1925"/>
                  </a:cubicBezTo>
                  <a:cubicBezTo>
                    <a:pt x="655" y="2004"/>
                    <a:pt x="603" y="2056"/>
                    <a:pt x="524" y="2095"/>
                  </a:cubicBezTo>
                  <a:lnTo>
                    <a:pt x="459" y="2095"/>
                  </a:lnTo>
                  <a:cubicBezTo>
                    <a:pt x="419" y="2069"/>
                    <a:pt x="406" y="2043"/>
                    <a:pt x="393" y="2004"/>
                  </a:cubicBezTo>
                  <a:cubicBezTo>
                    <a:pt x="341" y="1873"/>
                    <a:pt x="341" y="1729"/>
                    <a:pt x="367" y="1598"/>
                  </a:cubicBezTo>
                  <a:cubicBezTo>
                    <a:pt x="472" y="1192"/>
                    <a:pt x="642" y="812"/>
                    <a:pt x="878" y="459"/>
                  </a:cubicBezTo>
                  <a:close/>
                  <a:moveTo>
                    <a:pt x="904" y="1"/>
                  </a:moveTo>
                  <a:cubicBezTo>
                    <a:pt x="812" y="14"/>
                    <a:pt x="734" y="66"/>
                    <a:pt x="694" y="145"/>
                  </a:cubicBezTo>
                  <a:cubicBezTo>
                    <a:pt x="459" y="498"/>
                    <a:pt x="131" y="1048"/>
                    <a:pt x="53" y="1532"/>
                  </a:cubicBezTo>
                  <a:cubicBezTo>
                    <a:pt x="0" y="1742"/>
                    <a:pt x="27" y="1938"/>
                    <a:pt x="92" y="2135"/>
                  </a:cubicBezTo>
                  <a:cubicBezTo>
                    <a:pt x="131" y="2226"/>
                    <a:pt x="210" y="2318"/>
                    <a:pt x="302" y="2370"/>
                  </a:cubicBezTo>
                  <a:cubicBezTo>
                    <a:pt x="354" y="2397"/>
                    <a:pt x="419" y="2423"/>
                    <a:pt x="485" y="2423"/>
                  </a:cubicBezTo>
                  <a:cubicBezTo>
                    <a:pt x="524" y="2423"/>
                    <a:pt x="577" y="2410"/>
                    <a:pt x="616" y="2397"/>
                  </a:cubicBezTo>
                  <a:cubicBezTo>
                    <a:pt x="773" y="2344"/>
                    <a:pt x="904" y="2226"/>
                    <a:pt x="982" y="2069"/>
                  </a:cubicBezTo>
                  <a:cubicBezTo>
                    <a:pt x="1100" y="1794"/>
                    <a:pt x="1179" y="1493"/>
                    <a:pt x="1192" y="1192"/>
                  </a:cubicBezTo>
                  <a:cubicBezTo>
                    <a:pt x="1192" y="1179"/>
                    <a:pt x="1270" y="249"/>
                    <a:pt x="1061" y="66"/>
                  </a:cubicBezTo>
                  <a:cubicBezTo>
                    <a:pt x="1022" y="14"/>
                    <a:pt x="956" y="1"/>
                    <a:pt x="9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5"/>
            <p:cNvSpPr/>
            <p:nvPr/>
          </p:nvSpPr>
          <p:spPr>
            <a:xfrm>
              <a:off x="2521725" y="3268900"/>
              <a:ext cx="40275" cy="67600"/>
            </a:xfrm>
            <a:custGeom>
              <a:avLst/>
              <a:gdLst/>
              <a:ahLst/>
              <a:cxnLst/>
              <a:rect l="l" t="t" r="r" b="b"/>
              <a:pathLst>
                <a:path w="1611" h="2704" extrusionOk="0">
                  <a:moveTo>
                    <a:pt x="848" y="320"/>
                  </a:moveTo>
                  <a:cubicBezTo>
                    <a:pt x="912" y="320"/>
                    <a:pt x="975" y="333"/>
                    <a:pt x="1034" y="360"/>
                  </a:cubicBezTo>
                  <a:cubicBezTo>
                    <a:pt x="1178" y="452"/>
                    <a:pt x="1257" y="622"/>
                    <a:pt x="1231" y="792"/>
                  </a:cubicBezTo>
                  <a:cubicBezTo>
                    <a:pt x="1192" y="989"/>
                    <a:pt x="1100" y="1185"/>
                    <a:pt x="982" y="1355"/>
                  </a:cubicBezTo>
                  <a:cubicBezTo>
                    <a:pt x="838" y="1591"/>
                    <a:pt x="668" y="1853"/>
                    <a:pt x="498" y="2089"/>
                  </a:cubicBezTo>
                  <a:cubicBezTo>
                    <a:pt x="485" y="1945"/>
                    <a:pt x="458" y="1814"/>
                    <a:pt x="419" y="1683"/>
                  </a:cubicBezTo>
                  <a:lnTo>
                    <a:pt x="406" y="1604"/>
                  </a:lnTo>
                  <a:lnTo>
                    <a:pt x="393" y="1578"/>
                  </a:lnTo>
                  <a:cubicBezTo>
                    <a:pt x="341" y="1382"/>
                    <a:pt x="314" y="1172"/>
                    <a:pt x="314" y="963"/>
                  </a:cubicBezTo>
                  <a:cubicBezTo>
                    <a:pt x="314" y="766"/>
                    <a:pt x="380" y="583"/>
                    <a:pt x="524" y="452"/>
                  </a:cubicBezTo>
                  <a:cubicBezTo>
                    <a:pt x="609" y="366"/>
                    <a:pt x="728" y="320"/>
                    <a:pt x="848" y="320"/>
                  </a:cubicBezTo>
                  <a:close/>
                  <a:moveTo>
                    <a:pt x="861" y="1"/>
                  </a:moveTo>
                  <a:cubicBezTo>
                    <a:pt x="668" y="1"/>
                    <a:pt x="477" y="71"/>
                    <a:pt x="327" y="203"/>
                  </a:cubicBezTo>
                  <a:cubicBezTo>
                    <a:pt x="118" y="400"/>
                    <a:pt x="0" y="661"/>
                    <a:pt x="0" y="950"/>
                  </a:cubicBezTo>
                  <a:cubicBezTo>
                    <a:pt x="0" y="1185"/>
                    <a:pt x="26" y="1421"/>
                    <a:pt x="92" y="1656"/>
                  </a:cubicBezTo>
                  <a:lnTo>
                    <a:pt x="105" y="1761"/>
                  </a:lnTo>
                  <a:cubicBezTo>
                    <a:pt x="144" y="1892"/>
                    <a:pt x="170" y="2036"/>
                    <a:pt x="170" y="2180"/>
                  </a:cubicBezTo>
                  <a:cubicBezTo>
                    <a:pt x="170" y="2193"/>
                    <a:pt x="157" y="2219"/>
                    <a:pt x="144" y="2246"/>
                  </a:cubicBezTo>
                  <a:cubicBezTo>
                    <a:pt x="79" y="2390"/>
                    <a:pt x="131" y="2560"/>
                    <a:pt x="275" y="2638"/>
                  </a:cubicBezTo>
                  <a:lnTo>
                    <a:pt x="380" y="2704"/>
                  </a:lnTo>
                  <a:lnTo>
                    <a:pt x="485" y="2612"/>
                  </a:lnTo>
                  <a:cubicBezTo>
                    <a:pt x="773" y="2272"/>
                    <a:pt x="1034" y="1905"/>
                    <a:pt x="1270" y="1526"/>
                  </a:cubicBezTo>
                  <a:cubicBezTo>
                    <a:pt x="1414" y="1316"/>
                    <a:pt x="1519" y="1080"/>
                    <a:pt x="1558" y="819"/>
                  </a:cubicBezTo>
                  <a:cubicBezTo>
                    <a:pt x="1611" y="517"/>
                    <a:pt x="1453" y="216"/>
                    <a:pt x="1192" y="72"/>
                  </a:cubicBezTo>
                  <a:cubicBezTo>
                    <a:pt x="1086" y="24"/>
                    <a:pt x="973" y="1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45"/>
          <p:cNvGrpSpPr/>
          <p:nvPr/>
        </p:nvGrpSpPr>
        <p:grpSpPr>
          <a:xfrm rot="526442" flipH="1">
            <a:off x="2632636" y="799013"/>
            <a:ext cx="1628257" cy="1352999"/>
            <a:chOff x="452825" y="2888400"/>
            <a:chExt cx="1041825" cy="865750"/>
          </a:xfrm>
        </p:grpSpPr>
        <p:sp>
          <p:nvSpPr>
            <p:cNvPr id="944" name="Google Shape;944;p45"/>
            <p:cNvSpPr/>
            <p:nvPr/>
          </p:nvSpPr>
          <p:spPr>
            <a:xfrm>
              <a:off x="605350" y="2893325"/>
              <a:ext cx="237000" cy="187550"/>
            </a:xfrm>
            <a:custGeom>
              <a:avLst/>
              <a:gdLst/>
              <a:ahLst/>
              <a:cxnLst/>
              <a:rect l="l" t="t" r="r" b="b"/>
              <a:pathLst>
                <a:path w="9480" h="7502" extrusionOk="0">
                  <a:moveTo>
                    <a:pt x="5093" y="0"/>
                  </a:moveTo>
                  <a:lnTo>
                    <a:pt x="0" y="26"/>
                  </a:lnTo>
                  <a:lnTo>
                    <a:pt x="0" y="262"/>
                  </a:lnTo>
                  <a:lnTo>
                    <a:pt x="5093" y="236"/>
                  </a:lnTo>
                  <a:lnTo>
                    <a:pt x="5119" y="236"/>
                  </a:lnTo>
                  <a:cubicBezTo>
                    <a:pt x="6874" y="236"/>
                    <a:pt x="8275" y="1453"/>
                    <a:pt x="8484" y="3155"/>
                  </a:cubicBezTo>
                  <a:lnTo>
                    <a:pt x="9244" y="7502"/>
                  </a:lnTo>
                  <a:lnTo>
                    <a:pt x="9479" y="7463"/>
                  </a:lnTo>
                  <a:lnTo>
                    <a:pt x="8720" y="3116"/>
                  </a:lnTo>
                  <a:cubicBezTo>
                    <a:pt x="8510" y="1309"/>
                    <a:pt x="6992" y="0"/>
                    <a:pt x="5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5"/>
            <p:cNvSpPr/>
            <p:nvPr/>
          </p:nvSpPr>
          <p:spPr>
            <a:xfrm>
              <a:off x="1260950" y="3078250"/>
              <a:ext cx="71050" cy="317825"/>
            </a:xfrm>
            <a:custGeom>
              <a:avLst/>
              <a:gdLst/>
              <a:ahLst/>
              <a:cxnLst/>
              <a:rect l="l" t="t" r="r" b="b"/>
              <a:pathLst>
                <a:path w="2842" h="12713" extrusionOk="0">
                  <a:moveTo>
                    <a:pt x="2684" y="0"/>
                  </a:moveTo>
                  <a:lnTo>
                    <a:pt x="0" y="12673"/>
                  </a:lnTo>
                  <a:lnTo>
                    <a:pt x="157" y="12713"/>
                  </a:lnTo>
                  <a:lnTo>
                    <a:pt x="2841" y="26"/>
                  </a:lnTo>
                  <a:lnTo>
                    <a:pt x="26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5"/>
            <p:cNvSpPr/>
            <p:nvPr/>
          </p:nvSpPr>
          <p:spPr>
            <a:xfrm>
              <a:off x="481300" y="2933575"/>
              <a:ext cx="1013350" cy="500800"/>
            </a:xfrm>
            <a:custGeom>
              <a:avLst/>
              <a:gdLst/>
              <a:ahLst/>
              <a:cxnLst/>
              <a:rect l="l" t="t" r="r" b="b"/>
              <a:pathLst>
                <a:path w="40534" h="20032" extrusionOk="0">
                  <a:moveTo>
                    <a:pt x="5106" y="0"/>
                  </a:moveTo>
                  <a:lnTo>
                    <a:pt x="0" y="27"/>
                  </a:lnTo>
                  <a:lnTo>
                    <a:pt x="0" y="275"/>
                  </a:lnTo>
                  <a:lnTo>
                    <a:pt x="5106" y="236"/>
                  </a:lnTo>
                  <a:lnTo>
                    <a:pt x="5120" y="236"/>
                  </a:lnTo>
                  <a:cubicBezTo>
                    <a:pt x="6874" y="236"/>
                    <a:pt x="8288" y="1467"/>
                    <a:pt x="8484" y="3156"/>
                  </a:cubicBezTo>
                  <a:lnTo>
                    <a:pt x="8825" y="6062"/>
                  </a:lnTo>
                  <a:lnTo>
                    <a:pt x="38793" y="5879"/>
                  </a:lnTo>
                  <a:cubicBezTo>
                    <a:pt x="38806" y="5878"/>
                    <a:pt x="38819" y="5878"/>
                    <a:pt x="38832" y="5878"/>
                  </a:cubicBezTo>
                  <a:cubicBezTo>
                    <a:pt x="39288" y="5878"/>
                    <a:pt x="39703" y="6099"/>
                    <a:pt x="39958" y="6468"/>
                  </a:cubicBezTo>
                  <a:cubicBezTo>
                    <a:pt x="40233" y="6874"/>
                    <a:pt x="40285" y="7384"/>
                    <a:pt x="40102" y="7830"/>
                  </a:cubicBezTo>
                  <a:lnTo>
                    <a:pt x="36528" y="16994"/>
                  </a:lnTo>
                  <a:cubicBezTo>
                    <a:pt x="36266" y="17649"/>
                    <a:pt x="35637" y="18081"/>
                    <a:pt x="34930" y="18094"/>
                  </a:cubicBezTo>
                  <a:lnTo>
                    <a:pt x="10658" y="19770"/>
                  </a:lnTo>
                  <a:lnTo>
                    <a:pt x="9152" y="6808"/>
                  </a:lnTo>
                  <a:lnTo>
                    <a:pt x="8916" y="6835"/>
                  </a:lnTo>
                  <a:lnTo>
                    <a:pt x="10448" y="20031"/>
                  </a:lnTo>
                  <a:lnTo>
                    <a:pt x="34930" y="18343"/>
                  </a:lnTo>
                  <a:cubicBezTo>
                    <a:pt x="35742" y="18329"/>
                    <a:pt x="36462" y="17832"/>
                    <a:pt x="36750" y="17073"/>
                  </a:cubicBezTo>
                  <a:lnTo>
                    <a:pt x="40324" y="7908"/>
                  </a:lnTo>
                  <a:cubicBezTo>
                    <a:pt x="40534" y="7397"/>
                    <a:pt x="40482" y="6795"/>
                    <a:pt x="40167" y="6337"/>
                  </a:cubicBezTo>
                  <a:cubicBezTo>
                    <a:pt x="39853" y="5892"/>
                    <a:pt x="39343" y="5630"/>
                    <a:pt x="38793" y="5630"/>
                  </a:cubicBezTo>
                  <a:lnTo>
                    <a:pt x="38780" y="5630"/>
                  </a:lnTo>
                  <a:lnTo>
                    <a:pt x="9034" y="5813"/>
                  </a:lnTo>
                  <a:lnTo>
                    <a:pt x="8720" y="3116"/>
                  </a:lnTo>
                  <a:cubicBezTo>
                    <a:pt x="8510" y="1310"/>
                    <a:pt x="6992" y="0"/>
                    <a:pt x="5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5"/>
            <p:cNvSpPr/>
            <p:nvPr/>
          </p:nvSpPr>
          <p:spPr>
            <a:xfrm>
              <a:off x="745425" y="3440900"/>
              <a:ext cx="574125" cy="235025"/>
            </a:xfrm>
            <a:custGeom>
              <a:avLst/>
              <a:gdLst/>
              <a:ahLst/>
              <a:cxnLst/>
              <a:rect l="l" t="t" r="r" b="b"/>
              <a:pathLst>
                <a:path w="22965" h="9401" extrusionOk="0">
                  <a:moveTo>
                    <a:pt x="237" y="0"/>
                  </a:moveTo>
                  <a:lnTo>
                    <a:pt x="1" y="40"/>
                  </a:lnTo>
                  <a:lnTo>
                    <a:pt x="1114" y="7397"/>
                  </a:lnTo>
                  <a:cubicBezTo>
                    <a:pt x="1296" y="8554"/>
                    <a:pt x="2277" y="9401"/>
                    <a:pt x="3431" y="9401"/>
                  </a:cubicBezTo>
                  <a:cubicBezTo>
                    <a:pt x="3440" y="9401"/>
                    <a:pt x="3448" y="9401"/>
                    <a:pt x="3457" y="9400"/>
                  </a:cubicBezTo>
                  <a:lnTo>
                    <a:pt x="3536" y="9400"/>
                  </a:lnTo>
                  <a:cubicBezTo>
                    <a:pt x="6794" y="9295"/>
                    <a:pt x="13408" y="9275"/>
                    <a:pt x="18009" y="9275"/>
                  </a:cubicBezTo>
                  <a:cubicBezTo>
                    <a:pt x="20841" y="9275"/>
                    <a:pt x="22910" y="9283"/>
                    <a:pt x="22965" y="9283"/>
                  </a:cubicBezTo>
                  <a:lnTo>
                    <a:pt x="22965" y="9047"/>
                  </a:lnTo>
                  <a:cubicBezTo>
                    <a:pt x="22910" y="9047"/>
                    <a:pt x="20841" y="9039"/>
                    <a:pt x="18009" y="9039"/>
                  </a:cubicBezTo>
                  <a:cubicBezTo>
                    <a:pt x="13408" y="9039"/>
                    <a:pt x="6794" y="9059"/>
                    <a:pt x="3536" y="9165"/>
                  </a:cubicBezTo>
                  <a:cubicBezTo>
                    <a:pt x="3509" y="9166"/>
                    <a:pt x="3483" y="9166"/>
                    <a:pt x="3457" y="9166"/>
                  </a:cubicBezTo>
                  <a:cubicBezTo>
                    <a:pt x="2404" y="9166"/>
                    <a:pt x="1516" y="8406"/>
                    <a:pt x="1362" y="7371"/>
                  </a:cubicBezTo>
                  <a:lnTo>
                    <a:pt x="2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5"/>
            <p:cNvSpPr/>
            <p:nvPr/>
          </p:nvSpPr>
          <p:spPr>
            <a:xfrm>
              <a:off x="845925" y="3624825"/>
              <a:ext cx="125375" cy="129325"/>
            </a:xfrm>
            <a:custGeom>
              <a:avLst/>
              <a:gdLst/>
              <a:ahLst/>
              <a:cxnLst/>
              <a:rect l="l" t="t" r="r" b="b"/>
              <a:pathLst>
                <a:path w="5015" h="5173" extrusionOk="0">
                  <a:moveTo>
                    <a:pt x="2440" y="1"/>
                  </a:moveTo>
                  <a:cubicBezTo>
                    <a:pt x="2426" y="1"/>
                    <a:pt x="2411" y="1"/>
                    <a:pt x="2396" y="1"/>
                  </a:cubicBezTo>
                  <a:cubicBezTo>
                    <a:pt x="1048" y="27"/>
                    <a:pt x="0" y="1192"/>
                    <a:pt x="66" y="2619"/>
                  </a:cubicBezTo>
                  <a:cubicBezTo>
                    <a:pt x="130" y="4031"/>
                    <a:pt x="1258" y="5173"/>
                    <a:pt x="2587" y="5173"/>
                  </a:cubicBezTo>
                  <a:cubicBezTo>
                    <a:pt x="2602" y="5173"/>
                    <a:pt x="2617" y="5173"/>
                    <a:pt x="2632" y="5172"/>
                  </a:cubicBezTo>
                  <a:cubicBezTo>
                    <a:pt x="3967" y="5146"/>
                    <a:pt x="5014" y="3981"/>
                    <a:pt x="4949" y="2554"/>
                  </a:cubicBezTo>
                  <a:cubicBezTo>
                    <a:pt x="4884" y="1156"/>
                    <a:pt x="3757" y="1"/>
                    <a:pt x="2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5"/>
            <p:cNvSpPr/>
            <p:nvPr/>
          </p:nvSpPr>
          <p:spPr>
            <a:xfrm>
              <a:off x="891750" y="3672300"/>
              <a:ext cx="34050" cy="34400"/>
            </a:xfrm>
            <a:custGeom>
              <a:avLst/>
              <a:gdLst/>
              <a:ahLst/>
              <a:cxnLst/>
              <a:rect l="l" t="t" r="r" b="b"/>
              <a:pathLst>
                <a:path w="1362" h="1376" extrusionOk="0">
                  <a:moveTo>
                    <a:pt x="655" y="0"/>
                  </a:moveTo>
                  <a:cubicBezTo>
                    <a:pt x="288" y="13"/>
                    <a:pt x="0" y="328"/>
                    <a:pt x="26" y="694"/>
                  </a:cubicBezTo>
                  <a:cubicBezTo>
                    <a:pt x="39" y="1061"/>
                    <a:pt x="340" y="1362"/>
                    <a:pt x="720" y="1375"/>
                  </a:cubicBezTo>
                  <a:cubicBezTo>
                    <a:pt x="1087" y="1362"/>
                    <a:pt x="1362" y="1048"/>
                    <a:pt x="1335" y="681"/>
                  </a:cubicBezTo>
                  <a:cubicBezTo>
                    <a:pt x="1322" y="302"/>
                    <a:pt x="1021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5"/>
            <p:cNvSpPr/>
            <p:nvPr/>
          </p:nvSpPr>
          <p:spPr>
            <a:xfrm>
              <a:off x="1131000" y="3621550"/>
              <a:ext cx="125375" cy="129325"/>
            </a:xfrm>
            <a:custGeom>
              <a:avLst/>
              <a:gdLst/>
              <a:ahLst/>
              <a:cxnLst/>
              <a:rect l="l" t="t" r="r" b="b"/>
              <a:pathLst>
                <a:path w="5015" h="5173" extrusionOk="0">
                  <a:moveTo>
                    <a:pt x="2428" y="1"/>
                  </a:moveTo>
                  <a:cubicBezTo>
                    <a:pt x="2413" y="1"/>
                    <a:pt x="2398" y="1"/>
                    <a:pt x="2383" y="1"/>
                  </a:cubicBezTo>
                  <a:cubicBezTo>
                    <a:pt x="1048" y="27"/>
                    <a:pt x="0" y="1193"/>
                    <a:pt x="66" y="2620"/>
                  </a:cubicBezTo>
                  <a:cubicBezTo>
                    <a:pt x="131" y="4038"/>
                    <a:pt x="1270" y="5173"/>
                    <a:pt x="2609" y="5173"/>
                  </a:cubicBezTo>
                  <a:cubicBezTo>
                    <a:pt x="2617" y="5173"/>
                    <a:pt x="2624" y="5173"/>
                    <a:pt x="2632" y="5173"/>
                  </a:cubicBezTo>
                  <a:cubicBezTo>
                    <a:pt x="3967" y="5159"/>
                    <a:pt x="5015" y="3981"/>
                    <a:pt x="4949" y="2554"/>
                  </a:cubicBezTo>
                  <a:cubicBezTo>
                    <a:pt x="4885" y="1156"/>
                    <a:pt x="3757" y="1"/>
                    <a:pt x="2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5"/>
            <p:cNvSpPr/>
            <p:nvPr/>
          </p:nvSpPr>
          <p:spPr>
            <a:xfrm>
              <a:off x="1176500" y="3669025"/>
              <a:ext cx="34375" cy="34400"/>
            </a:xfrm>
            <a:custGeom>
              <a:avLst/>
              <a:gdLst/>
              <a:ahLst/>
              <a:cxnLst/>
              <a:rect l="l" t="t" r="r" b="b"/>
              <a:pathLst>
                <a:path w="1375" h="1376" extrusionOk="0">
                  <a:moveTo>
                    <a:pt x="655" y="0"/>
                  </a:moveTo>
                  <a:cubicBezTo>
                    <a:pt x="288" y="14"/>
                    <a:pt x="0" y="328"/>
                    <a:pt x="40" y="694"/>
                  </a:cubicBezTo>
                  <a:cubicBezTo>
                    <a:pt x="40" y="1074"/>
                    <a:pt x="341" y="1375"/>
                    <a:pt x="720" y="1375"/>
                  </a:cubicBezTo>
                  <a:cubicBezTo>
                    <a:pt x="1087" y="1362"/>
                    <a:pt x="1375" y="1048"/>
                    <a:pt x="1336" y="681"/>
                  </a:cubicBezTo>
                  <a:cubicBezTo>
                    <a:pt x="1323" y="315"/>
                    <a:pt x="1021" y="14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5"/>
            <p:cNvSpPr/>
            <p:nvPr/>
          </p:nvSpPr>
          <p:spPr>
            <a:xfrm>
              <a:off x="1115950" y="3078900"/>
              <a:ext cx="34725" cy="326350"/>
            </a:xfrm>
            <a:custGeom>
              <a:avLst/>
              <a:gdLst/>
              <a:ahLst/>
              <a:cxnLst/>
              <a:rect l="l" t="t" r="r" b="b"/>
              <a:pathLst>
                <a:path w="1389" h="13054" extrusionOk="0">
                  <a:moveTo>
                    <a:pt x="1218" y="0"/>
                  </a:moveTo>
                  <a:lnTo>
                    <a:pt x="0" y="13040"/>
                  </a:lnTo>
                  <a:lnTo>
                    <a:pt x="157" y="13053"/>
                  </a:lnTo>
                  <a:lnTo>
                    <a:pt x="1388" y="13"/>
                  </a:lnTo>
                  <a:lnTo>
                    <a:pt x="1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5"/>
            <p:cNvSpPr/>
            <p:nvPr/>
          </p:nvSpPr>
          <p:spPr>
            <a:xfrm>
              <a:off x="973900" y="3080525"/>
              <a:ext cx="3950" cy="334875"/>
            </a:xfrm>
            <a:custGeom>
              <a:avLst/>
              <a:gdLst/>
              <a:ahLst/>
              <a:cxnLst/>
              <a:rect l="l" t="t" r="r" b="b"/>
              <a:pathLst>
                <a:path w="158" h="13395" extrusionOk="0">
                  <a:moveTo>
                    <a:pt x="0" y="1"/>
                  </a:moveTo>
                  <a:lnTo>
                    <a:pt x="0" y="13394"/>
                  </a:lnTo>
                  <a:lnTo>
                    <a:pt x="157" y="13394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5"/>
            <p:cNvSpPr/>
            <p:nvPr/>
          </p:nvSpPr>
          <p:spPr>
            <a:xfrm>
              <a:off x="802375" y="3081525"/>
              <a:ext cx="27850" cy="341400"/>
            </a:xfrm>
            <a:custGeom>
              <a:avLst/>
              <a:gdLst/>
              <a:ahLst/>
              <a:cxnLst/>
              <a:rect l="l" t="t" r="r" b="b"/>
              <a:pathLst>
                <a:path w="1114" h="13656" extrusionOk="0">
                  <a:moveTo>
                    <a:pt x="158" y="0"/>
                  </a:moveTo>
                  <a:lnTo>
                    <a:pt x="1" y="13"/>
                  </a:lnTo>
                  <a:lnTo>
                    <a:pt x="957" y="13655"/>
                  </a:lnTo>
                  <a:lnTo>
                    <a:pt x="1114" y="13642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5"/>
            <p:cNvSpPr/>
            <p:nvPr/>
          </p:nvSpPr>
          <p:spPr>
            <a:xfrm>
              <a:off x="732350" y="3320125"/>
              <a:ext cx="679500" cy="8200"/>
            </a:xfrm>
            <a:custGeom>
              <a:avLst/>
              <a:gdLst/>
              <a:ahLst/>
              <a:cxnLst/>
              <a:rect l="l" t="t" r="r" b="b"/>
              <a:pathLst>
                <a:path w="27180" h="328" extrusionOk="0">
                  <a:moveTo>
                    <a:pt x="27180" y="0"/>
                  </a:moveTo>
                  <a:lnTo>
                    <a:pt x="0" y="157"/>
                  </a:lnTo>
                  <a:lnTo>
                    <a:pt x="0" y="328"/>
                  </a:lnTo>
                  <a:lnTo>
                    <a:pt x="27180" y="157"/>
                  </a:lnTo>
                  <a:lnTo>
                    <a:pt x="27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5"/>
            <p:cNvSpPr/>
            <p:nvPr/>
          </p:nvSpPr>
          <p:spPr>
            <a:xfrm>
              <a:off x="716950" y="3198025"/>
              <a:ext cx="738750" cy="8550"/>
            </a:xfrm>
            <a:custGeom>
              <a:avLst/>
              <a:gdLst/>
              <a:ahLst/>
              <a:cxnLst/>
              <a:rect l="l" t="t" r="r" b="b"/>
              <a:pathLst>
                <a:path w="29550" h="342" extrusionOk="0">
                  <a:moveTo>
                    <a:pt x="29550" y="1"/>
                  </a:moveTo>
                  <a:lnTo>
                    <a:pt x="1" y="171"/>
                  </a:lnTo>
                  <a:lnTo>
                    <a:pt x="1" y="341"/>
                  </a:lnTo>
                  <a:lnTo>
                    <a:pt x="29550" y="158"/>
                  </a:lnTo>
                  <a:lnTo>
                    <a:pt x="295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5"/>
            <p:cNvSpPr/>
            <p:nvPr/>
          </p:nvSpPr>
          <p:spPr>
            <a:xfrm>
              <a:off x="452825" y="2930300"/>
              <a:ext cx="124725" cy="32100"/>
            </a:xfrm>
            <a:custGeom>
              <a:avLst/>
              <a:gdLst/>
              <a:ahLst/>
              <a:cxnLst/>
              <a:rect l="l" t="t" r="r" b="b"/>
              <a:pathLst>
                <a:path w="4989" h="1284" extrusionOk="0">
                  <a:moveTo>
                    <a:pt x="642" y="1"/>
                  </a:moveTo>
                  <a:cubicBezTo>
                    <a:pt x="289" y="1"/>
                    <a:pt x="0" y="289"/>
                    <a:pt x="0" y="642"/>
                  </a:cubicBezTo>
                  <a:cubicBezTo>
                    <a:pt x="0" y="996"/>
                    <a:pt x="289" y="1284"/>
                    <a:pt x="642" y="1284"/>
                  </a:cubicBezTo>
                  <a:lnTo>
                    <a:pt x="4347" y="1284"/>
                  </a:lnTo>
                  <a:cubicBezTo>
                    <a:pt x="4701" y="1284"/>
                    <a:pt x="4989" y="996"/>
                    <a:pt x="4989" y="642"/>
                  </a:cubicBezTo>
                  <a:cubicBezTo>
                    <a:pt x="4989" y="289"/>
                    <a:pt x="4701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5"/>
            <p:cNvSpPr/>
            <p:nvPr/>
          </p:nvSpPr>
          <p:spPr>
            <a:xfrm>
              <a:off x="552325" y="2888400"/>
              <a:ext cx="124725" cy="32100"/>
            </a:xfrm>
            <a:custGeom>
              <a:avLst/>
              <a:gdLst/>
              <a:ahLst/>
              <a:cxnLst/>
              <a:rect l="l" t="t" r="r" b="b"/>
              <a:pathLst>
                <a:path w="4989" h="1284" extrusionOk="0">
                  <a:moveTo>
                    <a:pt x="642" y="1"/>
                  </a:moveTo>
                  <a:cubicBezTo>
                    <a:pt x="289" y="1"/>
                    <a:pt x="0" y="289"/>
                    <a:pt x="0" y="655"/>
                  </a:cubicBezTo>
                  <a:cubicBezTo>
                    <a:pt x="0" y="996"/>
                    <a:pt x="289" y="1284"/>
                    <a:pt x="642" y="1284"/>
                  </a:cubicBezTo>
                  <a:lnTo>
                    <a:pt x="4347" y="1284"/>
                  </a:lnTo>
                  <a:cubicBezTo>
                    <a:pt x="4687" y="1284"/>
                    <a:pt x="4976" y="996"/>
                    <a:pt x="4989" y="655"/>
                  </a:cubicBezTo>
                  <a:cubicBezTo>
                    <a:pt x="4989" y="289"/>
                    <a:pt x="4701" y="1"/>
                    <a:pt x="4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" name="Google Shape;959;p45"/>
          <p:cNvGrpSpPr/>
          <p:nvPr/>
        </p:nvGrpSpPr>
        <p:grpSpPr>
          <a:xfrm>
            <a:off x="1331456" y="747053"/>
            <a:ext cx="673157" cy="753988"/>
            <a:chOff x="1784625" y="2271900"/>
            <a:chExt cx="387875" cy="434450"/>
          </a:xfrm>
        </p:grpSpPr>
        <p:sp>
          <p:nvSpPr>
            <p:cNvPr id="960" name="Google Shape;960;p45"/>
            <p:cNvSpPr/>
            <p:nvPr/>
          </p:nvSpPr>
          <p:spPr>
            <a:xfrm>
              <a:off x="1787250" y="2271900"/>
              <a:ext cx="357775" cy="414950"/>
            </a:xfrm>
            <a:custGeom>
              <a:avLst/>
              <a:gdLst/>
              <a:ahLst/>
              <a:cxnLst/>
              <a:rect l="l" t="t" r="r" b="b"/>
              <a:pathLst>
                <a:path w="14311" h="16598" extrusionOk="0">
                  <a:moveTo>
                    <a:pt x="9769" y="1"/>
                  </a:moveTo>
                  <a:cubicBezTo>
                    <a:pt x="9670" y="1"/>
                    <a:pt x="9570" y="34"/>
                    <a:pt x="9492" y="100"/>
                  </a:cubicBezTo>
                  <a:lnTo>
                    <a:pt x="7908" y="1527"/>
                  </a:lnTo>
                  <a:cubicBezTo>
                    <a:pt x="6717" y="2600"/>
                    <a:pt x="5538" y="3687"/>
                    <a:pt x="4321" y="4734"/>
                  </a:cubicBezTo>
                  <a:cubicBezTo>
                    <a:pt x="3902" y="5101"/>
                    <a:pt x="3863" y="5311"/>
                    <a:pt x="3732" y="5873"/>
                  </a:cubicBezTo>
                  <a:cubicBezTo>
                    <a:pt x="3313" y="7733"/>
                    <a:pt x="2488" y="9487"/>
                    <a:pt x="1310" y="11006"/>
                  </a:cubicBezTo>
                  <a:cubicBezTo>
                    <a:pt x="603" y="11922"/>
                    <a:pt x="0" y="12708"/>
                    <a:pt x="92" y="13912"/>
                  </a:cubicBezTo>
                  <a:cubicBezTo>
                    <a:pt x="118" y="14436"/>
                    <a:pt x="249" y="14959"/>
                    <a:pt x="459" y="15431"/>
                  </a:cubicBezTo>
                  <a:cubicBezTo>
                    <a:pt x="510" y="15546"/>
                    <a:pt x="1135" y="16598"/>
                    <a:pt x="1225" y="16598"/>
                  </a:cubicBezTo>
                  <a:cubicBezTo>
                    <a:pt x="1228" y="16598"/>
                    <a:pt x="1229" y="16597"/>
                    <a:pt x="1231" y="16596"/>
                  </a:cubicBezTo>
                  <a:lnTo>
                    <a:pt x="14310" y="4813"/>
                  </a:lnTo>
                  <a:lnTo>
                    <a:pt x="10081" y="139"/>
                  </a:lnTo>
                  <a:cubicBezTo>
                    <a:pt x="10003" y="47"/>
                    <a:pt x="9887" y="1"/>
                    <a:pt x="97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5"/>
            <p:cNvSpPr/>
            <p:nvPr/>
          </p:nvSpPr>
          <p:spPr>
            <a:xfrm>
              <a:off x="1818350" y="2391550"/>
              <a:ext cx="354150" cy="314800"/>
            </a:xfrm>
            <a:custGeom>
              <a:avLst/>
              <a:gdLst/>
              <a:ahLst/>
              <a:cxnLst/>
              <a:rect l="l" t="t" r="r" b="b"/>
              <a:pathLst>
                <a:path w="14166" h="12592" extrusionOk="0">
                  <a:moveTo>
                    <a:pt x="13079" y="1"/>
                  </a:moveTo>
                  <a:lnTo>
                    <a:pt x="7777" y="4766"/>
                  </a:lnTo>
                  <a:cubicBezTo>
                    <a:pt x="6599" y="5840"/>
                    <a:pt x="5394" y="6940"/>
                    <a:pt x="4294" y="7908"/>
                  </a:cubicBezTo>
                  <a:lnTo>
                    <a:pt x="236" y="11574"/>
                  </a:lnTo>
                  <a:cubicBezTo>
                    <a:pt x="13" y="11771"/>
                    <a:pt x="0" y="12111"/>
                    <a:pt x="196" y="12334"/>
                  </a:cubicBezTo>
                  <a:lnTo>
                    <a:pt x="275" y="12412"/>
                  </a:lnTo>
                  <a:cubicBezTo>
                    <a:pt x="381" y="12532"/>
                    <a:pt x="525" y="12592"/>
                    <a:pt x="671" y="12592"/>
                  </a:cubicBezTo>
                  <a:cubicBezTo>
                    <a:pt x="795" y="12592"/>
                    <a:pt x="919" y="12549"/>
                    <a:pt x="1021" y="12465"/>
                  </a:cubicBezTo>
                  <a:cubicBezTo>
                    <a:pt x="1283" y="12242"/>
                    <a:pt x="1571" y="11993"/>
                    <a:pt x="1610" y="11954"/>
                  </a:cubicBezTo>
                  <a:cubicBezTo>
                    <a:pt x="4124" y="9715"/>
                    <a:pt x="11456" y="3208"/>
                    <a:pt x="13852" y="1074"/>
                  </a:cubicBezTo>
                  <a:cubicBezTo>
                    <a:pt x="14166" y="786"/>
                    <a:pt x="14048" y="263"/>
                    <a:pt x="13629" y="145"/>
                  </a:cubicBezTo>
                  <a:lnTo>
                    <a:pt x="130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5"/>
            <p:cNvSpPr/>
            <p:nvPr/>
          </p:nvSpPr>
          <p:spPr>
            <a:xfrm>
              <a:off x="1879550" y="2272050"/>
              <a:ext cx="166950" cy="139750"/>
            </a:xfrm>
            <a:custGeom>
              <a:avLst/>
              <a:gdLst/>
              <a:ahLst/>
              <a:cxnLst/>
              <a:rect l="l" t="t" r="r" b="b"/>
              <a:pathLst>
                <a:path w="6678" h="5590" extrusionOk="0">
                  <a:moveTo>
                    <a:pt x="6125" y="1"/>
                  </a:moveTo>
                  <a:cubicBezTo>
                    <a:pt x="5547" y="1"/>
                    <a:pt x="4167" y="866"/>
                    <a:pt x="2750" y="2149"/>
                  </a:cubicBezTo>
                  <a:cubicBezTo>
                    <a:pt x="1087" y="3642"/>
                    <a:pt x="0" y="5147"/>
                    <a:pt x="315" y="5514"/>
                  </a:cubicBezTo>
                  <a:cubicBezTo>
                    <a:pt x="361" y="5565"/>
                    <a:pt x="435" y="5589"/>
                    <a:pt x="531" y="5589"/>
                  </a:cubicBezTo>
                  <a:cubicBezTo>
                    <a:pt x="1105" y="5589"/>
                    <a:pt x="2491" y="4724"/>
                    <a:pt x="3915" y="3445"/>
                  </a:cubicBezTo>
                  <a:cubicBezTo>
                    <a:pt x="5591" y="1940"/>
                    <a:pt x="6677" y="434"/>
                    <a:pt x="6350" y="81"/>
                  </a:cubicBezTo>
                  <a:cubicBezTo>
                    <a:pt x="6302" y="27"/>
                    <a:pt x="6226" y="1"/>
                    <a:pt x="6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5"/>
            <p:cNvSpPr/>
            <p:nvPr/>
          </p:nvSpPr>
          <p:spPr>
            <a:xfrm>
              <a:off x="1784625" y="2592200"/>
              <a:ext cx="84475" cy="45525"/>
            </a:xfrm>
            <a:custGeom>
              <a:avLst/>
              <a:gdLst/>
              <a:ahLst/>
              <a:cxnLst/>
              <a:rect l="l" t="t" r="r" b="b"/>
              <a:pathLst>
                <a:path w="3379" h="1821" extrusionOk="0">
                  <a:moveTo>
                    <a:pt x="1" y="0"/>
                  </a:moveTo>
                  <a:lnTo>
                    <a:pt x="1" y="171"/>
                  </a:lnTo>
                  <a:cubicBezTo>
                    <a:pt x="1271" y="210"/>
                    <a:pt x="2462" y="812"/>
                    <a:pt x="3261" y="1820"/>
                  </a:cubicBezTo>
                  <a:lnTo>
                    <a:pt x="3378" y="1715"/>
                  </a:lnTo>
                  <a:cubicBezTo>
                    <a:pt x="2567" y="681"/>
                    <a:pt x="1323" y="5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5"/>
            <p:cNvSpPr/>
            <p:nvPr/>
          </p:nvSpPr>
          <p:spPr>
            <a:xfrm>
              <a:off x="1840925" y="2388125"/>
              <a:ext cx="62550" cy="132425"/>
            </a:xfrm>
            <a:custGeom>
              <a:avLst/>
              <a:gdLst/>
              <a:ahLst/>
              <a:cxnLst/>
              <a:rect l="l" t="t" r="r" b="b"/>
              <a:pathLst>
                <a:path w="2502" h="5297" extrusionOk="0">
                  <a:moveTo>
                    <a:pt x="1537" y="1"/>
                  </a:moveTo>
                  <a:cubicBezTo>
                    <a:pt x="1505" y="1"/>
                    <a:pt x="1473" y="3"/>
                    <a:pt x="1441" y="7"/>
                  </a:cubicBezTo>
                  <a:cubicBezTo>
                    <a:pt x="668" y="151"/>
                    <a:pt x="747" y="989"/>
                    <a:pt x="747" y="1604"/>
                  </a:cubicBezTo>
                  <a:cubicBezTo>
                    <a:pt x="747" y="2782"/>
                    <a:pt x="498" y="4223"/>
                    <a:pt x="0" y="5296"/>
                  </a:cubicBezTo>
                  <a:lnTo>
                    <a:pt x="2331" y="2599"/>
                  </a:lnTo>
                  <a:cubicBezTo>
                    <a:pt x="2449" y="2167"/>
                    <a:pt x="2501" y="1722"/>
                    <a:pt x="2475" y="1277"/>
                  </a:cubicBezTo>
                  <a:cubicBezTo>
                    <a:pt x="2475" y="963"/>
                    <a:pt x="2383" y="662"/>
                    <a:pt x="2226" y="387"/>
                  </a:cubicBezTo>
                  <a:cubicBezTo>
                    <a:pt x="2073" y="152"/>
                    <a:pt x="1815" y="1"/>
                    <a:pt x="1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5"/>
            <p:cNvSpPr/>
            <p:nvPr/>
          </p:nvSpPr>
          <p:spPr>
            <a:xfrm>
              <a:off x="1840600" y="2466175"/>
              <a:ext cx="62525" cy="20000"/>
            </a:xfrm>
            <a:custGeom>
              <a:avLst/>
              <a:gdLst/>
              <a:ahLst/>
              <a:cxnLst/>
              <a:rect l="l" t="t" r="r" b="b"/>
              <a:pathLst>
                <a:path w="2501" h="800" extrusionOk="0">
                  <a:moveTo>
                    <a:pt x="40" y="1"/>
                  </a:moveTo>
                  <a:lnTo>
                    <a:pt x="0" y="158"/>
                  </a:lnTo>
                  <a:lnTo>
                    <a:pt x="2462" y="799"/>
                  </a:lnTo>
                  <a:lnTo>
                    <a:pt x="2501" y="642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1841900" y="2444900"/>
              <a:ext cx="62550" cy="20000"/>
            </a:xfrm>
            <a:custGeom>
              <a:avLst/>
              <a:gdLst/>
              <a:ahLst/>
              <a:cxnLst/>
              <a:rect l="l" t="t" r="r" b="b"/>
              <a:pathLst>
                <a:path w="2502" h="800" extrusionOk="0">
                  <a:moveTo>
                    <a:pt x="40" y="1"/>
                  </a:moveTo>
                  <a:lnTo>
                    <a:pt x="1" y="158"/>
                  </a:lnTo>
                  <a:lnTo>
                    <a:pt x="2462" y="799"/>
                  </a:lnTo>
                  <a:lnTo>
                    <a:pt x="2501" y="655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5"/>
            <p:cNvSpPr/>
            <p:nvPr/>
          </p:nvSpPr>
          <p:spPr>
            <a:xfrm>
              <a:off x="1832425" y="2487775"/>
              <a:ext cx="61550" cy="20000"/>
            </a:xfrm>
            <a:custGeom>
              <a:avLst/>
              <a:gdLst/>
              <a:ahLst/>
              <a:cxnLst/>
              <a:rect l="l" t="t" r="r" b="b"/>
              <a:pathLst>
                <a:path w="2462" h="800" extrusionOk="0">
                  <a:moveTo>
                    <a:pt x="26" y="1"/>
                  </a:moveTo>
                  <a:lnTo>
                    <a:pt x="0" y="158"/>
                  </a:lnTo>
                  <a:cubicBezTo>
                    <a:pt x="812" y="315"/>
                    <a:pt x="1623" y="525"/>
                    <a:pt x="2409" y="800"/>
                  </a:cubicBezTo>
                  <a:lnTo>
                    <a:pt x="2461" y="642"/>
                  </a:lnTo>
                  <a:cubicBezTo>
                    <a:pt x="1663" y="368"/>
                    <a:pt x="851" y="145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8" name="Google Shape;968;p45"/>
          <p:cNvSpPr txBox="1">
            <a:spLocks noGrp="1"/>
          </p:cNvSpPr>
          <p:nvPr>
            <p:ph type="subTitle" idx="2"/>
          </p:nvPr>
        </p:nvSpPr>
        <p:spPr>
          <a:xfrm>
            <a:off x="6087900" y="471975"/>
            <a:ext cx="2336100" cy="2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SHOPPING CART THEME | 2XXX</a:t>
            </a:r>
            <a:endParaRPr/>
          </a:p>
        </p:txBody>
      </p:sp>
      <p:sp>
        <p:nvSpPr>
          <p:cNvPr id="969" name="Google Shape;969;p45"/>
          <p:cNvSpPr txBox="1">
            <a:spLocks noGrp="1"/>
          </p:cNvSpPr>
          <p:nvPr>
            <p:ph type="subTitle" idx="3"/>
          </p:nvPr>
        </p:nvSpPr>
        <p:spPr>
          <a:xfrm>
            <a:off x="5348177" y="4603425"/>
            <a:ext cx="1624723" cy="2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www</a:t>
            </a:r>
            <a:r>
              <a:rPr lang="en-US" dirty="0"/>
              <a:t>.EASYBREEZY</a:t>
            </a:r>
            <a:r>
              <a:rPr lang="en" dirty="0"/>
              <a:t>.com</a:t>
            </a:r>
            <a:endParaRPr dirty="0"/>
          </a:p>
        </p:txBody>
      </p:sp>
      <p:grpSp>
        <p:nvGrpSpPr>
          <p:cNvPr id="970" name="Google Shape;970;p45"/>
          <p:cNvGrpSpPr/>
          <p:nvPr/>
        </p:nvGrpSpPr>
        <p:grpSpPr>
          <a:xfrm>
            <a:off x="3008489" y="2657469"/>
            <a:ext cx="714071" cy="538612"/>
            <a:chOff x="1056050" y="2184175"/>
            <a:chExt cx="411450" cy="310350"/>
          </a:xfrm>
        </p:grpSpPr>
        <p:sp>
          <p:nvSpPr>
            <p:cNvPr id="971" name="Google Shape;971;p45"/>
            <p:cNvSpPr/>
            <p:nvPr/>
          </p:nvSpPr>
          <p:spPr>
            <a:xfrm>
              <a:off x="1056050" y="2184175"/>
              <a:ext cx="411450" cy="310350"/>
            </a:xfrm>
            <a:custGeom>
              <a:avLst/>
              <a:gdLst/>
              <a:ahLst/>
              <a:cxnLst/>
              <a:rect l="l" t="t" r="r" b="b"/>
              <a:pathLst>
                <a:path w="16458" h="12414" extrusionOk="0">
                  <a:moveTo>
                    <a:pt x="13881" y="0"/>
                  </a:moveTo>
                  <a:cubicBezTo>
                    <a:pt x="13867" y="0"/>
                    <a:pt x="13852" y="3"/>
                    <a:pt x="13839" y="9"/>
                  </a:cubicBezTo>
                  <a:lnTo>
                    <a:pt x="118" y="4211"/>
                  </a:lnTo>
                  <a:cubicBezTo>
                    <a:pt x="40" y="4237"/>
                    <a:pt x="0" y="4316"/>
                    <a:pt x="27" y="4381"/>
                  </a:cubicBezTo>
                  <a:lnTo>
                    <a:pt x="2449" y="12315"/>
                  </a:lnTo>
                  <a:cubicBezTo>
                    <a:pt x="2470" y="12369"/>
                    <a:pt x="2527" y="12414"/>
                    <a:pt x="2590" y="12414"/>
                  </a:cubicBezTo>
                  <a:cubicBezTo>
                    <a:pt x="2604" y="12414"/>
                    <a:pt x="2618" y="12411"/>
                    <a:pt x="2632" y="12407"/>
                  </a:cubicBezTo>
                  <a:lnTo>
                    <a:pt x="16353" y="8191"/>
                  </a:lnTo>
                  <a:cubicBezTo>
                    <a:pt x="16418" y="8178"/>
                    <a:pt x="16457" y="8099"/>
                    <a:pt x="16444" y="8021"/>
                  </a:cubicBezTo>
                  <a:lnTo>
                    <a:pt x="14009" y="100"/>
                  </a:lnTo>
                  <a:cubicBezTo>
                    <a:pt x="13988" y="38"/>
                    <a:pt x="13935" y="0"/>
                    <a:pt x="13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1102525" y="2336900"/>
              <a:ext cx="357125" cy="131275"/>
            </a:xfrm>
            <a:custGeom>
              <a:avLst/>
              <a:gdLst/>
              <a:ahLst/>
              <a:cxnLst/>
              <a:rect l="l" t="t" r="r" b="b"/>
              <a:pathLst>
                <a:path w="14285" h="5251" extrusionOk="0">
                  <a:moveTo>
                    <a:pt x="13996" y="0"/>
                  </a:moveTo>
                  <a:lnTo>
                    <a:pt x="0" y="4282"/>
                  </a:lnTo>
                  <a:lnTo>
                    <a:pt x="302" y="5250"/>
                  </a:lnTo>
                  <a:lnTo>
                    <a:pt x="14284" y="956"/>
                  </a:lnTo>
                  <a:lnTo>
                    <a:pt x="139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1085175" y="2281175"/>
              <a:ext cx="92975" cy="67950"/>
            </a:xfrm>
            <a:custGeom>
              <a:avLst/>
              <a:gdLst/>
              <a:ahLst/>
              <a:cxnLst/>
              <a:rect l="l" t="t" r="r" b="b"/>
              <a:pathLst>
                <a:path w="3719" h="2718" extrusionOk="0">
                  <a:moveTo>
                    <a:pt x="3117" y="0"/>
                  </a:moveTo>
                  <a:cubicBezTo>
                    <a:pt x="3108" y="0"/>
                    <a:pt x="3099" y="2"/>
                    <a:pt x="3090" y="4"/>
                  </a:cubicBezTo>
                  <a:lnTo>
                    <a:pt x="79" y="933"/>
                  </a:lnTo>
                  <a:cubicBezTo>
                    <a:pt x="27" y="946"/>
                    <a:pt x="1" y="999"/>
                    <a:pt x="14" y="1051"/>
                  </a:cubicBezTo>
                  <a:lnTo>
                    <a:pt x="498" y="2648"/>
                  </a:lnTo>
                  <a:cubicBezTo>
                    <a:pt x="509" y="2692"/>
                    <a:pt x="556" y="2717"/>
                    <a:pt x="601" y="2717"/>
                  </a:cubicBezTo>
                  <a:cubicBezTo>
                    <a:pt x="611" y="2717"/>
                    <a:pt x="620" y="2716"/>
                    <a:pt x="629" y="2714"/>
                  </a:cubicBezTo>
                  <a:lnTo>
                    <a:pt x="3640" y="1784"/>
                  </a:lnTo>
                  <a:cubicBezTo>
                    <a:pt x="3693" y="1771"/>
                    <a:pt x="3719" y="1719"/>
                    <a:pt x="3706" y="1666"/>
                  </a:cubicBezTo>
                  <a:lnTo>
                    <a:pt x="3208" y="69"/>
                  </a:lnTo>
                  <a:cubicBezTo>
                    <a:pt x="3197" y="26"/>
                    <a:pt x="3160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1115950" y="2370600"/>
              <a:ext cx="124400" cy="55025"/>
            </a:xfrm>
            <a:custGeom>
              <a:avLst/>
              <a:gdLst/>
              <a:ahLst/>
              <a:cxnLst/>
              <a:rect l="l" t="t" r="r" b="b"/>
              <a:pathLst>
                <a:path w="4976" h="2201" extrusionOk="0">
                  <a:moveTo>
                    <a:pt x="4753" y="1"/>
                  </a:moveTo>
                  <a:lnTo>
                    <a:pt x="0" y="1454"/>
                  </a:lnTo>
                  <a:lnTo>
                    <a:pt x="236" y="2200"/>
                  </a:lnTo>
                  <a:lnTo>
                    <a:pt x="4975" y="747"/>
                  </a:lnTo>
                  <a:lnTo>
                    <a:pt x="47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46ABA466-ACB9-D14C-B618-9AE4FED95094}"/>
              </a:ext>
            </a:extLst>
          </p:cNvPr>
          <p:cNvSpPr txBox="1"/>
          <p:nvPr/>
        </p:nvSpPr>
        <p:spPr>
          <a:xfrm>
            <a:off x="5070561" y="760996"/>
            <a:ext cx="2336100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800" b="1" i="0" dirty="0">
                <a:solidFill>
                  <a:schemeClr val="tx1"/>
                </a:solidFill>
                <a:effectLst/>
                <a:latin typeface="Söhne"/>
              </a:rPr>
              <a:t>המצב כיום</a:t>
            </a:r>
          </a:p>
          <a:p>
            <a:endParaRPr lang="he-IL" sz="2800" b="1" dirty="0">
              <a:solidFill>
                <a:schemeClr val="tx1"/>
              </a:solidFill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217C53B0-022C-6AB9-6850-393468BC860F}"/>
              </a:ext>
            </a:extLst>
          </p:cNvPr>
          <p:cNvSpPr txBox="1"/>
          <p:nvPr/>
        </p:nvSpPr>
        <p:spPr>
          <a:xfrm>
            <a:off x="4406993" y="1456619"/>
            <a:ext cx="3465922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1800" b="1" i="0" dirty="0">
                <a:solidFill>
                  <a:schemeClr val="tx1"/>
                </a:solidFill>
                <a:effectLst/>
                <a:latin typeface="Söhne"/>
              </a:rPr>
              <a:t>אי יעילות בניהול המוצרים:</a:t>
            </a:r>
          </a:p>
          <a:p>
            <a:pPr algn="r"/>
            <a:r>
              <a:rPr lang="he-IL" sz="1800" b="0" i="0" dirty="0">
                <a:solidFill>
                  <a:schemeClr val="tx1"/>
                </a:solidFill>
                <a:effectLst/>
                <a:latin typeface="Söhne"/>
              </a:rPr>
              <a:t> קשיים לסוחרים לעקוב אחרי הזמנות ולנהל מלאי בצורה יעילה</a:t>
            </a:r>
            <a:r>
              <a:rPr lang="he-IL" sz="1800" dirty="0">
                <a:solidFill>
                  <a:schemeClr val="tx1"/>
                </a:solidFill>
                <a:latin typeface="Söhne"/>
              </a:rPr>
              <a:t>.</a:t>
            </a:r>
          </a:p>
        </p:txBody>
      </p:sp>
      <p:sp>
        <p:nvSpPr>
          <p:cNvPr id="9" name="Google Shape;1067;p47">
            <a:extLst>
              <a:ext uri="{FF2B5EF4-FFF2-40B4-BE49-F238E27FC236}">
                <a16:creationId xmlns:a16="http://schemas.microsoft.com/office/drawing/2014/main" id="{3AB001B9-3954-18A1-0FA6-2C6DA3B89A98}"/>
              </a:ext>
            </a:extLst>
          </p:cNvPr>
          <p:cNvSpPr/>
          <p:nvPr/>
        </p:nvSpPr>
        <p:spPr>
          <a:xfrm>
            <a:off x="8022150" y="1487896"/>
            <a:ext cx="803700" cy="803700"/>
          </a:xfrm>
          <a:prstGeom prst="roundRect">
            <a:avLst>
              <a:gd name="adj" fmla="val 67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" name="Google Shape;1097;p47">
            <a:extLst>
              <a:ext uri="{FF2B5EF4-FFF2-40B4-BE49-F238E27FC236}">
                <a16:creationId xmlns:a16="http://schemas.microsoft.com/office/drawing/2014/main" id="{67DD07AF-412D-3001-BD6B-BA523A0ECD86}"/>
              </a:ext>
            </a:extLst>
          </p:cNvPr>
          <p:cNvGrpSpPr/>
          <p:nvPr/>
        </p:nvGrpSpPr>
        <p:grpSpPr>
          <a:xfrm>
            <a:off x="8255517" y="1767595"/>
            <a:ext cx="336965" cy="286833"/>
            <a:chOff x="5645200" y="879425"/>
            <a:chExt cx="478575" cy="407375"/>
          </a:xfrm>
        </p:grpSpPr>
        <p:sp>
          <p:nvSpPr>
            <p:cNvPr id="11" name="Google Shape;1098;p47">
              <a:extLst>
                <a:ext uri="{FF2B5EF4-FFF2-40B4-BE49-F238E27FC236}">
                  <a16:creationId xmlns:a16="http://schemas.microsoft.com/office/drawing/2014/main" id="{D9D36012-26A4-8F25-3940-7D4B27483F00}"/>
                </a:ext>
              </a:extLst>
            </p:cNvPr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" name="Google Shape;1099;p47">
              <a:extLst>
                <a:ext uri="{FF2B5EF4-FFF2-40B4-BE49-F238E27FC236}">
                  <a16:creationId xmlns:a16="http://schemas.microsoft.com/office/drawing/2014/main" id="{9A26E036-0D7F-B7CD-5013-7547F552607B}"/>
                </a:ext>
              </a:extLst>
            </p:cNvPr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" name="Google Shape;1100;p47">
              <a:extLst>
                <a:ext uri="{FF2B5EF4-FFF2-40B4-BE49-F238E27FC236}">
                  <a16:creationId xmlns:a16="http://schemas.microsoft.com/office/drawing/2014/main" id="{9AF7CC1B-8789-9728-D044-F63441C2F8F1}"/>
                </a:ext>
              </a:extLst>
            </p:cNvPr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" name="Google Shape;1101;p47">
              <a:extLst>
                <a:ext uri="{FF2B5EF4-FFF2-40B4-BE49-F238E27FC236}">
                  <a16:creationId xmlns:a16="http://schemas.microsoft.com/office/drawing/2014/main" id="{F1634269-9789-2B83-169E-6088F8479ACA}"/>
                </a:ext>
              </a:extLst>
            </p:cNvPr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15" name="Google Shape;1102;p47">
              <a:extLst>
                <a:ext uri="{FF2B5EF4-FFF2-40B4-BE49-F238E27FC236}">
                  <a16:creationId xmlns:a16="http://schemas.microsoft.com/office/drawing/2014/main" id="{7AC4B295-8D89-8EFC-BD68-7BFB4A53CEF9}"/>
                </a:ext>
              </a:extLst>
            </p:cNvPr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" name="Google Shape;1103;p47">
              <a:extLst>
                <a:ext uri="{FF2B5EF4-FFF2-40B4-BE49-F238E27FC236}">
                  <a16:creationId xmlns:a16="http://schemas.microsoft.com/office/drawing/2014/main" id="{F43C3CE7-C710-3FF6-4DAB-2A62566EF764}"/>
                </a:ext>
              </a:extLst>
            </p:cNvPr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7" name="תיבת טקסט 16">
            <a:extLst>
              <a:ext uri="{FF2B5EF4-FFF2-40B4-BE49-F238E27FC236}">
                <a16:creationId xmlns:a16="http://schemas.microsoft.com/office/drawing/2014/main" id="{D3D5D79C-50B0-B87B-3CC8-4E426635F035}"/>
              </a:ext>
            </a:extLst>
          </p:cNvPr>
          <p:cNvSpPr txBox="1"/>
          <p:nvPr/>
        </p:nvSpPr>
        <p:spPr>
          <a:xfrm>
            <a:off x="4715782" y="2922523"/>
            <a:ext cx="3075823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1800" b="1" dirty="0">
                <a:solidFill>
                  <a:schemeClr val="tx1"/>
                </a:solidFill>
                <a:latin typeface="Söhne"/>
              </a:rPr>
              <a:t>חוויית משתמש מוגבלת:</a:t>
            </a:r>
            <a:r>
              <a:rPr lang="he-IL" sz="1800" dirty="0">
                <a:solidFill>
                  <a:schemeClr val="tx1"/>
                </a:solidFill>
                <a:latin typeface="Söhne"/>
              </a:rPr>
              <a:t> </a:t>
            </a:r>
            <a:r>
              <a:rPr lang="he-IL" sz="1800" b="0" i="0" dirty="0">
                <a:solidFill>
                  <a:schemeClr val="tx1"/>
                </a:solidFill>
                <a:effectLst/>
                <a:latin typeface="Söhne"/>
              </a:rPr>
              <a:t>אי אפשרות לקונים לנה</a:t>
            </a:r>
            <a:r>
              <a:rPr lang="he-IL" sz="1800" dirty="0">
                <a:solidFill>
                  <a:schemeClr val="tx1"/>
                </a:solidFill>
                <a:latin typeface="Söhne"/>
              </a:rPr>
              <a:t>ל </a:t>
            </a:r>
            <a:r>
              <a:rPr lang="he-IL" sz="1800" b="0" i="0" dirty="0">
                <a:solidFill>
                  <a:schemeClr val="tx1"/>
                </a:solidFill>
                <a:effectLst/>
                <a:latin typeface="Söhne"/>
              </a:rPr>
              <a:t>קניות בצורה נוחה וידידותית</a:t>
            </a:r>
            <a:r>
              <a:rPr lang="he-IL" sz="1800" dirty="0">
                <a:solidFill>
                  <a:schemeClr val="tx1"/>
                </a:solidFill>
                <a:latin typeface="Söhne"/>
              </a:rPr>
              <a:t>.</a:t>
            </a:r>
            <a:endParaRPr lang="he-IL" sz="1800" dirty="0">
              <a:solidFill>
                <a:schemeClr val="tx1"/>
              </a:solidFill>
            </a:endParaRPr>
          </a:p>
          <a:p>
            <a:pPr algn="r"/>
            <a:endParaRPr lang="he-IL" sz="1800" dirty="0"/>
          </a:p>
        </p:txBody>
      </p:sp>
      <p:sp>
        <p:nvSpPr>
          <p:cNvPr id="24" name="Google Shape;1067;p47">
            <a:extLst>
              <a:ext uri="{FF2B5EF4-FFF2-40B4-BE49-F238E27FC236}">
                <a16:creationId xmlns:a16="http://schemas.microsoft.com/office/drawing/2014/main" id="{48231464-F5FA-D4C8-AC49-94EBFCBEB247}"/>
              </a:ext>
            </a:extLst>
          </p:cNvPr>
          <p:cNvSpPr/>
          <p:nvPr/>
        </p:nvSpPr>
        <p:spPr>
          <a:xfrm>
            <a:off x="7999768" y="3036437"/>
            <a:ext cx="803700" cy="803700"/>
          </a:xfrm>
          <a:prstGeom prst="roundRect">
            <a:avLst>
              <a:gd name="adj" fmla="val 67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5" name="Google Shape;1097;p47">
            <a:extLst>
              <a:ext uri="{FF2B5EF4-FFF2-40B4-BE49-F238E27FC236}">
                <a16:creationId xmlns:a16="http://schemas.microsoft.com/office/drawing/2014/main" id="{2A52C99F-96C1-FE09-5CEA-AD7D230A1722}"/>
              </a:ext>
            </a:extLst>
          </p:cNvPr>
          <p:cNvGrpSpPr/>
          <p:nvPr/>
        </p:nvGrpSpPr>
        <p:grpSpPr>
          <a:xfrm>
            <a:off x="8224994" y="3276174"/>
            <a:ext cx="336965" cy="286833"/>
            <a:chOff x="5645200" y="879425"/>
            <a:chExt cx="478575" cy="407375"/>
          </a:xfrm>
        </p:grpSpPr>
        <p:sp>
          <p:nvSpPr>
            <p:cNvPr id="26" name="Google Shape;1098;p47">
              <a:extLst>
                <a:ext uri="{FF2B5EF4-FFF2-40B4-BE49-F238E27FC236}">
                  <a16:creationId xmlns:a16="http://schemas.microsoft.com/office/drawing/2014/main" id="{C35D9744-4077-4CE4-E083-29C2F6B06D6F}"/>
                </a:ext>
              </a:extLst>
            </p:cNvPr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" name="Google Shape;1099;p47">
              <a:extLst>
                <a:ext uri="{FF2B5EF4-FFF2-40B4-BE49-F238E27FC236}">
                  <a16:creationId xmlns:a16="http://schemas.microsoft.com/office/drawing/2014/main" id="{58EA7FA3-B463-1B76-5B3C-4EE2663F40A8}"/>
                </a:ext>
              </a:extLst>
            </p:cNvPr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" name="Google Shape;1100;p47">
              <a:extLst>
                <a:ext uri="{FF2B5EF4-FFF2-40B4-BE49-F238E27FC236}">
                  <a16:creationId xmlns:a16="http://schemas.microsoft.com/office/drawing/2014/main" id="{E5D17C23-4315-CA2A-428A-D5AD2185299A}"/>
                </a:ext>
              </a:extLst>
            </p:cNvPr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1101;p47">
              <a:extLst>
                <a:ext uri="{FF2B5EF4-FFF2-40B4-BE49-F238E27FC236}">
                  <a16:creationId xmlns:a16="http://schemas.microsoft.com/office/drawing/2014/main" id="{636ABA1A-902E-AF97-1A1A-EBCDCE9846A1}"/>
                </a:ext>
              </a:extLst>
            </p:cNvPr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30" name="Google Shape;1102;p47">
              <a:extLst>
                <a:ext uri="{FF2B5EF4-FFF2-40B4-BE49-F238E27FC236}">
                  <a16:creationId xmlns:a16="http://schemas.microsoft.com/office/drawing/2014/main" id="{83FB43AB-9044-E40D-5060-801BB8D904EF}"/>
                </a:ext>
              </a:extLst>
            </p:cNvPr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1103;p47">
              <a:extLst>
                <a:ext uri="{FF2B5EF4-FFF2-40B4-BE49-F238E27FC236}">
                  <a16:creationId xmlns:a16="http://schemas.microsoft.com/office/drawing/2014/main" id="{1C020E68-9AEF-FF96-70FB-974AAC0D2C42}"/>
                </a:ext>
              </a:extLst>
            </p:cNvPr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1" name="Google Shape;981;p46"/>
          <p:cNvGrpSpPr/>
          <p:nvPr/>
        </p:nvGrpSpPr>
        <p:grpSpPr>
          <a:xfrm>
            <a:off x="7536251" y="1938208"/>
            <a:ext cx="887804" cy="2519037"/>
            <a:chOff x="7172523" y="2305525"/>
            <a:chExt cx="629202" cy="1785285"/>
          </a:xfrm>
        </p:grpSpPr>
        <p:sp>
          <p:nvSpPr>
            <p:cNvPr id="982" name="Google Shape;982;p46"/>
            <p:cNvSpPr/>
            <p:nvPr/>
          </p:nvSpPr>
          <p:spPr>
            <a:xfrm>
              <a:off x="7172523" y="2589200"/>
              <a:ext cx="299984" cy="891824"/>
            </a:xfrm>
            <a:custGeom>
              <a:avLst/>
              <a:gdLst/>
              <a:ahLst/>
              <a:cxnLst/>
              <a:rect l="l" t="t" r="r" b="b"/>
              <a:pathLst>
                <a:path w="5500" h="16351" extrusionOk="0">
                  <a:moveTo>
                    <a:pt x="1720" y="0"/>
                  </a:moveTo>
                  <a:cubicBezTo>
                    <a:pt x="1355" y="0"/>
                    <a:pt x="1001" y="244"/>
                    <a:pt x="813" y="575"/>
                  </a:cubicBezTo>
                  <a:cubicBezTo>
                    <a:pt x="626" y="950"/>
                    <a:pt x="538" y="1375"/>
                    <a:pt x="563" y="1800"/>
                  </a:cubicBezTo>
                  <a:cubicBezTo>
                    <a:pt x="563" y="2462"/>
                    <a:pt x="638" y="3124"/>
                    <a:pt x="576" y="3799"/>
                  </a:cubicBezTo>
                  <a:cubicBezTo>
                    <a:pt x="513" y="4474"/>
                    <a:pt x="313" y="5124"/>
                    <a:pt x="188" y="5786"/>
                  </a:cubicBezTo>
                  <a:cubicBezTo>
                    <a:pt x="51" y="6449"/>
                    <a:pt x="1" y="7161"/>
                    <a:pt x="238" y="7786"/>
                  </a:cubicBezTo>
                  <a:cubicBezTo>
                    <a:pt x="713" y="9085"/>
                    <a:pt x="2575" y="8935"/>
                    <a:pt x="2675" y="10522"/>
                  </a:cubicBezTo>
                  <a:cubicBezTo>
                    <a:pt x="2738" y="11522"/>
                    <a:pt x="1838" y="12384"/>
                    <a:pt x="2488" y="13334"/>
                  </a:cubicBezTo>
                  <a:cubicBezTo>
                    <a:pt x="2763" y="13759"/>
                    <a:pt x="3175" y="14072"/>
                    <a:pt x="3463" y="14496"/>
                  </a:cubicBezTo>
                  <a:cubicBezTo>
                    <a:pt x="3650" y="14771"/>
                    <a:pt x="3775" y="15109"/>
                    <a:pt x="3825" y="15446"/>
                  </a:cubicBezTo>
                  <a:cubicBezTo>
                    <a:pt x="3862" y="15746"/>
                    <a:pt x="3862" y="16096"/>
                    <a:pt x="4112" y="16271"/>
                  </a:cubicBezTo>
                  <a:cubicBezTo>
                    <a:pt x="4190" y="16323"/>
                    <a:pt x="4286" y="16351"/>
                    <a:pt x="4378" y="16351"/>
                  </a:cubicBezTo>
                  <a:cubicBezTo>
                    <a:pt x="4420" y="16351"/>
                    <a:pt x="4461" y="16345"/>
                    <a:pt x="4500" y="16333"/>
                  </a:cubicBezTo>
                  <a:cubicBezTo>
                    <a:pt x="4712" y="16271"/>
                    <a:pt x="4900" y="16133"/>
                    <a:pt x="5025" y="15946"/>
                  </a:cubicBezTo>
                  <a:cubicBezTo>
                    <a:pt x="5362" y="15421"/>
                    <a:pt x="5312" y="14746"/>
                    <a:pt x="5250" y="14122"/>
                  </a:cubicBezTo>
                  <a:cubicBezTo>
                    <a:pt x="5125" y="12784"/>
                    <a:pt x="4900" y="11722"/>
                    <a:pt x="5237" y="10423"/>
                  </a:cubicBezTo>
                  <a:cubicBezTo>
                    <a:pt x="5499" y="9335"/>
                    <a:pt x="5212" y="8236"/>
                    <a:pt x="4612" y="7323"/>
                  </a:cubicBezTo>
                  <a:cubicBezTo>
                    <a:pt x="4162" y="6624"/>
                    <a:pt x="3288" y="6461"/>
                    <a:pt x="2913" y="5724"/>
                  </a:cubicBezTo>
                  <a:cubicBezTo>
                    <a:pt x="2625" y="5161"/>
                    <a:pt x="2750" y="4499"/>
                    <a:pt x="2813" y="3874"/>
                  </a:cubicBezTo>
                  <a:cubicBezTo>
                    <a:pt x="2900" y="3075"/>
                    <a:pt x="2888" y="2275"/>
                    <a:pt x="2788" y="1475"/>
                  </a:cubicBezTo>
                  <a:cubicBezTo>
                    <a:pt x="2713" y="863"/>
                    <a:pt x="2475" y="138"/>
                    <a:pt x="1863" y="13"/>
                  </a:cubicBezTo>
                  <a:cubicBezTo>
                    <a:pt x="1815" y="4"/>
                    <a:pt x="1767" y="0"/>
                    <a:pt x="1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6"/>
            <p:cNvSpPr/>
            <p:nvPr/>
          </p:nvSpPr>
          <p:spPr>
            <a:xfrm>
              <a:off x="7376348" y="3205367"/>
              <a:ext cx="64796" cy="560315"/>
            </a:xfrm>
            <a:custGeom>
              <a:avLst/>
              <a:gdLst/>
              <a:ahLst/>
              <a:cxnLst/>
              <a:rect l="l" t="t" r="r" b="b"/>
              <a:pathLst>
                <a:path w="1188" h="10273" extrusionOk="0">
                  <a:moveTo>
                    <a:pt x="88" y="0"/>
                  </a:moveTo>
                  <a:lnTo>
                    <a:pt x="0" y="25"/>
                  </a:lnTo>
                  <a:lnTo>
                    <a:pt x="700" y="3149"/>
                  </a:lnTo>
                  <a:cubicBezTo>
                    <a:pt x="850" y="3674"/>
                    <a:pt x="925" y="4224"/>
                    <a:pt x="925" y="4774"/>
                  </a:cubicBezTo>
                  <a:cubicBezTo>
                    <a:pt x="900" y="5099"/>
                    <a:pt x="863" y="5424"/>
                    <a:pt x="788" y="5749"/>
                  </a:cubicBezTo>
                  <a:cubicBezTo>
                    <a:pt x="763" y="5886"/>
                    <a:pt x="725" y="6011"/>
                    <a:pt x="713" y="6149"/>
                  </a:cubicBezTo>
                  <a:cubicBezTo>
                    <a:pt x="463" y="7536"/>
                    <a:pt x="600" y="8960"/>
                    <a:pt x="1100" y="10273"/>
                  </a:cubicBezTo>
                  <a:lnTo>
                    <a:pt x="1188" y="10235"/>
                  </a:lnTo>
                  <a:cubicBezTo>
                    <a:pt x="700" y="8935"/>
                    <a:pt x="563" y="7536"/>
                    <a:pt x="800" y="6161"/>
                  </a:cubicBezTo>
                  <a:cubicBezTo>
                    <a:pt x="825" y="6036"/>
                    <a:pt x="850" y="5899"/>
                    <a:pt x="888" y="5774"/>
                  </a:cubicBezTo>
                  <a:cubicBezTo>
                    <a:pt x="950" y="5436"/>
                    <a:pt x="1000" y="5111"/>
                    <a:pt x="1025" y="4774"/>
                  </a:cubicBezTo>
                  <a:cubicBezTo>
                    <a:pt x="1025" y="4212"/>
                    <a:pt x="950" y="3662"/>
                    <a:pt x="800" y="3124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6"/>
            <p:cNvSpPr/>
            <p:nvPr/>
          </p:nvSpPr>
          <p:spPr>
            <a:xfrm>
              <a:off x="7389984" y="2305525"/>
              <a:ext cx="411741" cy="910096"/>
            </a:xfrm>
            <a:custGeom>
              <a:avLst/>
              <a:gdLst/>
              <a:ahLst/>
              <a:cxnLst/>
              <a:rect l="l" t="t" r="r" b="b"/>
              <a:pathLst>
                <a:path w="7549" h="16686" extrusionOk="0">
                  <a:moveTo>
                    <a:pt x="5967" y="1"/>
                  </a:moveTo>
                  <a:cubicBezTo>
                    <a:pt x="5306" y="1"/>
                    <a:pt x="4857" y="845"/>
                    <a:pt x="4562" y="1515"/>
                  </a:cubicBezTo>
                  <a:cubicBezTo>
                    <a:pt x="4049" y="2677"/>
                    <a:pt x="3250" y="3702"/>
                    <a:pt x="2250" y="4489"/>
                  </a:cubicBezTo>
                  <a:cubicBezTo>
                    <a:pt x="1637" y="4951"/>
                    <a:pt x="1125" y="5351"/>
                    <a:pt x="863" y="6089"/>
                  </a:cubicBezTo>
                  <a:cubicBezTo>
                    <a:pt x="588" y="6876"/>
                    <a:pt x="788" y="7751"/>
                    <a:pt x="1050" y="8513"/>
                  </a:cubicBezTo>
                  <a:cubicBezTo>
                    <a:pt x="1350" y="9338"/>
                    <a:pt x="1687" y="10175"/>
                    <a:pt x="1600" y="11075"/>
                  </a:cubicBezTo>
                  <a:cubicBezTo>
                    <a:pt x="1500" y="11912"/>
                    <a:pt x="813" y="12374"/>
                    <a:pt x="475" y="13124"/>
                  </a:cubicBezTo>
                  <a:cubicBezTo>
                    <a:pt x="75" y="13974"/>
                    <a:pt x="0" y="14861"/>
                    <a:pt x="413" y="15723"/>
                  </a:cubicBezTo>
                  <a:cubicBezTo>
                    <a:pt x="600" y="16136"/>
                    <a:pt x="950" y="16461"/>
                    <a:pt x="1388" y="16611"/>
                  </a:cubicBezTo>
                  <a:cubicBezTo>
                    <a:pt x="1450" y="16648"/>
                    <a:pt x="1525" y="16661"/>
                    <a:pt x="1600" y="16673"/>
                  </a:cubicBezTo>
                  <a:cubicBezTo>
                    <a:pt x="1674" y="16681"/>
                    <a:pt x="1742" y="16685"/>
                    <a:pt x="1806" y="16685"/>
                  </a:cubicBezTo>
                  <a:cubicBezTo>
                    <a:pt x="2903" y="16685"/>
                    <a:pt x="2511" y="15508"/>
                    <a:pt x="2487" y="14811"/>
                  </a:cubicBezTo>
                  <a:cubicBezTo>
                    <a:pt x="2450" y="13612"/>
                    <a:pt x="3937" y="12762"/>
                    <a:pt x="4212" y="11612"/>
                  </a:cubicBezTo>
                  <a:cubicBezTo>
                    <a:pt x="4574" y="10125"/>
                    <a:pt x="3362" y="8625"/>
                    <a:pt x="3587" y="7113"/>
                  </a:cubicBezTo>
                  <a:cubicBezTo>
                    <a:pt x="3799" y="5789"/>
                    <a:pt x="4999" y="4901"/>
                    <a:pt x="5924" y="3939"/>
                  </a:cubicBezTo>
                  <a:cubicBezTo>
                    <a:pt x="6849" y="2977"/>
                    <a:pt x="7548" y="1390"/>
                    <a:pt x="6674" y="378"/>
                  </a:cubicBezTo>
                  <a:cubicBezTo>
                    <a:pt x="6536" y="215"/>
                    <a:pt x="6361" y="90"/>
                    <a:pt x="6174" y="28"/>
                  </a:cubicBezTo>
                  <a:cubicBezTo>
                    <a:pt x="6102" y="9"/>
                    <a:pt x="6033" y="1"/>
                    <a:pt x="59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6"/>
            <p:cNvSpPr/>
            <p:nvPr/>
          </p:nvSpPr>
          <p:spPr>
            <a:xfrm>
              <a:off x="7430182" y="2951799"/>
              <a:ext cx="98231" cy="794139"/>
            </a:xfrm>
            <a:custGeom>
              <a:avLst/>
              <a:gdLst/>
              <a:ahLst/>
              <a:cxnLst/>
              <a:rect l="l" t="t" r="r" b="b"/>
              <a:pathLst>
                <a:path w="1801" h="14560" extrusionOk="0">
                  <a:moveTo>
                    <a:pt x="1600" y="1"/>
                  </a:moveTo>
                  <a:cubicBezTo>
                    <a:pt x="925" y="1088"/>
                    <a:pt x="376" y="2087"/>
                    <a:pt x="463" y="3187"/>
                  </a:cubicBezTo>
                  <a:cubicBezTo>
                    <a:pt x="501" y="3737"/>
                    <a:pt x="700" y="4262"/>
                    <a:pt x="900" y="4774"/>
                  </a:cubicBezTo>
                  <a:cubicBezTo>
                    <a:pt x="1000" y="5037"/>
                    <a:pt x="1113" y="5312"/>
                    <a:pt x="1188" y="5587"/>
                  </a:cubicBezTo>
                  <a:cubicBezTo>
                    <a:pt x="1688" y="7274"/>
                    <a:pt x="1313" y="9098"/>
                    <a:pt x="975" y="10710"/>
                  </a:cubicBezTo>
                  <a:cubicBezTo>
                    <a:pt x="938" y="10860"/>
                    <a:pt x="913" y="11010"/>
                    <a:pt x="925" y="11173"/>
                  </a:cubicBezTo>
                  <a:lnTo>
                    <a:pt x="925" y="11410"/>
                  </a:lnTo>
                  <a:cubicBezTo>
                    <a:pt x="913" y="11860"/>
                    <a:pt x="863" y="12297"/>
                    <a:pt x="763" y="12735"/>
                  </a:cubicBezTo>
                  <a:cubicBezTo>
                    <a:pt x="626" y="13372"/>
                    <a:pt x="301" y="13947"/>
                    <a:pt x="1" y="14509"/>
                  </a:cubicBezTo>
                  <a:lnTo>
                    <a:pt x="88" y="14559"/>
                  </a:lnTo>
                  <a:cubicBezTo>
                    <a:pt x="401" y="13984"/>
                    <a:pt x="713" y="13409"/>
                    <a:pt x="863" y="12747"/>
                  </a:cubicBezTo>
                  <a:cubicBezTo>
                    <a:pt x="963" y="12310"/>
                    <a:pt x="1013" y="11860"/>
                    <a:pt x="1025" y="11410"/>
                  </a:cubicBezTo>
                  <a:lnTo>
                    <a:pt x="1025" y="11160"/>
                  </a:lnTo>
                  <a:cubicBezTo>
                    <a:pt x="1025" y="11010"/>
                    <a:pt x="1038" y="10860"/>
                    <a:pt x="1063" y="10723"/>
                  </a:cubicBezTo>
                  <a:cubicBezTo>
                    <a:pt x="1413" y="9098"/>
                    <a:pt x="1800" y="7261"/>
                    <a:pt x="1288" y="5549"/>
                  </a:cubicBezTo>
                  <a:cubicBezTo>
                    <a:pt x="1200" y="5274"/>
                    <a:pt x="1100" y="4999"/>
                    <a:pt x="988" y="4724"/>
                  </a:cubicBezTo>
                  <a:cubicBezTo>
                    <a:pt x="800" y="4224"/>
                    <a:pt x="601" y="3712"/>
                    <a:pt x="563" y="3175"/>
                  </a:cubicBezTo>
                  <a:cubicBezTo>
                    <a:pt x="488" y="2112"/>
                    <a:pt x="1025" y="1125"/>
                    <a:pt x="1688" y="51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6"/>
            <p:cNvSpPr/>
            <p:nvPr/>
          </p:nvSpPr>
          <p:spPr>
            <a:xfrm>
              <a:off x="7280899" y="3625890"/>
              <a:ext cx="304729" cy="464920"/>
            </a:xfrm>
            <a:custGeom>
              <a:avLst/>
              <a:gdLst/>
              <a:ahLst/>
              <a:cxnLst/>
              <a:rect l="l" t="t" r="r" b="b"/>
              <a:pathLst>
                <a:path w="5587" h="8524" extrusionOk="0">
                  <a:moveTo>
                    <a:pt x="1" y="1"/>
                  </a:moveTo>
                  <a:lnTo>
                    <a:pt x="538" y="8523"/>
                  </a:lnTo>
                  <a:lnTo>
                    <a:pt x="5050" y="8523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46"/>
          <p:cNvGrpSpPr/>
          <p:nvPr/>
        </p:nvGrpSpPr>
        <p:grpSpPr>
          <a:xfrm>
            <a:off x="5177512" y="895380"/>
            <a:ext cx="2358677" cy="3561840"/>
            <a:chOff x="5148178" y="1237583"/>
            <a:chExt cx="2006019" cy="3029290"/>
          </a:xfrm>
        </p:grpSpPr>
        <p:sp>
          <p:nvSpPr>
            <p:cNvPr id="988" name="Google Shape;988;p46"/>
            <p:cNvSpPr/>
            <p:nvPr/>
          </p:nvSpPr>
          <p:spPr>
            <a:xfrm>
              <a:off x="5148178" y="1237583"/>
              <a:ext cx="1269204" cy="2746869"/>
            </a:xfrm>
            <a:custGeom>
              <a:avLst/>
              <a:gdLst/>
              <a:ahLst/>
              <a:cxnLst/>
              <a:rect l="l" t="t" r="r" b="b"/>
              <a:pathLst>
                <a:path w="23270" h="50362" extrusionOk="0">
                  <a:moveTo>
                    <a:pt x="1413" y="1"/>
                  </a:moveTo>
                  <a:cubicBezTo>
                    <a:pt x="638" y="1"/>
                    <a:pt x="1" y="638"/>
                    <a:pt x="1" y="1425"/>
                  </a:cubicBezTo>
                  <a:lnTo>
                    <a:pt x="1" y="48950"/>
                  </a:lnTo>
                  <a:cubicBezTo>
                    <a:pt x="1" y="49737"/>
                    <a:pt x="638" y="50362"/>
                    <a:pt x="1413" y="50362"/>
                  </a:cubicBezTo>
                  <a:lnTo>
                    <a:pt x="21857" y="50362"/>
                  </a:lnTo>
                  <a:cubicBezTo>
                    <a:pt x="22632" y="50362"/>
                    <a:pt x="23270" y="49737"/>
                    <a:pt x="23270" y="48950"/>
                  </a:cubicBezTo>
                  <a:lnTo>
                    <a:pt x="23270" y="1425"/>
                  </a:lnTo>
                  <a:cubicBezTo>
                    <a:pt x="23270" y="638"/>
                    <a:pt x="22632" y="1"/>
                    <a:pt x="2185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6"/>
            <p:cNvSpPr/>
            <p:nvPr/>
          </p:nvSpPr>
          <p:spPr>
            <a:xfrm>
              <a:off x="5178176" y="1417518"/>
              <a:ext cx="1209207" cy="2387707"/>
            </a:xfrm>
            <a:custGeom>
              <a:avLst/>
              <a:gdLst/>
              <a:ahLst/>
              <a:cxnLst/>
              <a:rect l="l" t="t" r="r" b="b"/>
              <a:pathLst>
                <a:path w="22170" h="43777" extrusionOk="0">
                  <a:moveTo>
                    <a:pt x="1" y="1"/>
                  </a:moveTo>
                  <a:lnTo>
                    <a:pt x="1" y="43776"/>
                  </a:lnTo>
                  <a:lnTo>
                    <a:pt x="22170" y="43776"/>
                  </a:lnTo>
                  <a:lnTo>
                    <a:pt x="2217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6"/>
            <p:cNvSpPr/>
            <p:nvPr/>
          </p:nvSpPr>
          <p:spPr>
            <a:xfrm>
              <a:off x="5608953" y="3897184"/>
              <a:ext cx="347654" cy="55"/>
            </a:xfrm>
            <a:custGeom>
              <a:avLst/>
              <a:gdLst/>
              <a:ahLst/>
              <a:cxnLst/>
              <a:rect l="l" t="t" r="r" b="b"/>
              <a:pathLst>
                <a:path w="6374" h="1" extrusionOk="0">
                  <a:moveTo>
                    <a:pt x="0" y="0"/>
                  </a:moveTo>
                  <a:lnTo>
                    <a:pt x="637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6"/>
            <p:cNvSpPr/>
            <p:nvPr/>
          </p:nvSpPr>
          <p:spPr>
            <a:xfrm>
              <a:off x="5608953" y="3894457"/>
              <a:ext cx="347654" cy="5509"/>
            </a:xfrm>
            <a:custGeom>
              <a:avLst/>
              <a:gdLst/>
              <a:ahLst/>
              <a:cxnLst/>
              <a:rect l="l" t="t" r="r" b="b"/>
              <a:pathLst>
                <a:path w="6374" h="101" extrusionOk="0">
                  <a:moveTo>
                    <a:pt x="0" y="0"/>
                  </a:moveTo>
                  <a:lnTo>
                    <a:pt x="0" y="100"/>
                  </a:lnTo>
                  <a:lnTo>
                    <a:pt x="6374" y="100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6"/>
            <p:cNvSpPr/>
            <p:nvPr/>
          </p:nvSpPr>
          <p:spPr>
            <a:xfrm>
              <a:off x="5257917" y="1861222"/>
              <a:ext cx="522190" cy="439013"/>
            </a:xfrm>
            <a:custGeom>
              <a:avLst/>
              <a:gdLst/>
              <a:ahLst/>
              <a:cxnLst/>
              <a:rect l="l" t="t" r="r" b="b"/>
              <a:pathLst>
                <a:path w="9574" h="8049" extrusionOk="0">
                  <a:moveTo>
                    <a:pt x="1" y="1"/>
                  </a:moveTo>
                  <a:lnTo>
                    <a:pt x="1" y="8049"/>
                  </a:lnTo>
                  <a:lnTo>
                    <a:pt x="9573" y="8049"/>
                  </a:lnTo>
                  <a:lnTo>
                    <a:pt x="9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6"/>
            <p:cNvSpPr/>
            <p:nvPr/>
          </p:nvSpPr>
          <p:spPr>
            <a:xfrm>
              <a:off x="5257917" y="1699012"/>
              <a:ext cx="1045634" cy="74341"/>
            </a:xfrm>
            <a:custGeom>
              <a:avLst/>
              <a:gdLst/>
              <a:ahLst/>
              <a:cxnLst/>
              <a:rect l="l" t="t" r="r" b="b"/>
              <a:pathLst>
                <a:path w="19171" h="1363" extrusionOk="0">
                  <a:moveTo>
                    <a:pt x="1" y="1"/>
                  </a:moveTo>
                  <a:lnTo>
                    <a:pt x="1" y="1363"/>
                  </a:lnTo>
                  <a:lnTo>
                    <a:pt x="19171" y="1363"/>
                  </a:lnTo>
                  <a:lnTo>
                    <a:pt x="191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6"/>
            <p:cNvSpPr/>
            <p:nvPr/>
          </p:nvSpPr>
          <p:spPr>
            <a:xfrm>
              <a:off x="5257917" y="2391538"/>
              <a:ext cx="522190" cy="439667"/>
            </a:xfrm>
            <a:custGeom>
              <a:avLst/>
              <a:gdLst/>
              <a:ahLst/>
              <a:cxnLst/>
              <a:rect l="l" t="t" r="r" b="b"/>
              <a:pathLst>
                <a:path w="9574" h="8061" extrusionOk="0">
                  <a:moveTo>
                    <a:pt x="1" y="0"/>
                  </a:moveTo>
                  <a:lnTo>
                    <a:pt x="1" y="8061"/>
                  </a:lnTo>
                  <a:lnTo>
                    <a:pt x="9573" y="8061"/>
                  </a:lnTo>
                  <a:lnTo>
                    <a:pt x="9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6"/>
            <p:cNvSpPr/>
            <p:nvPr/>
          </p:nvSpPr>
          <p:spPr>
            <a:xfrm>
              <a:off x="5257917" y="2922509"/>
              <a:ext cx="522190" cy="439013"/>
            </a:xfrm>
            <a:custGeom>
              <a:avLst/>
              <a:gdLst/>
              <a:ahLst/>
              <a:cxnLst/>
              <a:rect l="l" t="t" r="r" b="b"/>
              <a:pathLst>
                <a:path w="9574" h="8049" extrusionOk="0">
                  <a:moveTo>
                    <a:pt x="1" y="0"/>
                  </a:moveTo>
                  <a:lnTo>
                    <a:pt x="1" y="8048"/>
                  </a:lnTo>
                  <a:lnTo>
                    <a:pt x="9573" y="8048"/>
                  </a:lnTo>
                  <a:lnTo>
                    <a:pt x="9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6"/>
            <p:cNvSpPr/>
            <p:nvPr/>
          </p:nvSpPr>
          <p:spPr>
            <a:xfrm>
              <a:off x="5257917" y="3484788"/>
              <a:ext cx="993164" cy="43689"/>
            </a:xfrm>
            <a:custGeom>
              <a:avLst/>
              <a:gdLst/>
              <a:ahLst/>
              <a:cxnLst/>
              <a:rect l="l" t="t" r="r" b="b"/>
              <a:pathLst>
                <a:path w="18209" h="801" extrusionOk="0">
                  <a:moveTo>
                    <a:pt x="1" y="1"/>
                  </a:moveTo>
                  <a:lnTo>
                    <a:pt x="1" y="801"/>
                  </a:lnTo>
                  <a:lnTo>
                    <a:pt x="18208" y="801"/>
                  </a:lnTo>
                  <a:lnTo>
                    <a:pt x="18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6"/>
            <p:cNvSpPr/>
            <p:nvPr/>
          </p:nvSpPr>
          <p:spPr>
            <a:xfrm>
              <a:off x="5257917" y="3575438"/>
              <a:ext cx="610112" cy="43689"/>
            </a:xfrm>
            <a:custGeom>
              <a:avLst/>
              <a:gdLst/>
              <a:ahLst/>
              <a:cxnLst/>
              <a:rect l="l" t="t" r="r" b="b"/>
              <a:pathLst>
                <a:path w="11186" h="801" extrusionOk="0">
                  <a:moveTo>
                    <a:pt x="1" y="1"/>
                  </a:moveTo>
                  <a:lnTo>
                    <a:pt x="1" y="801"/>
                  </a:lnTo>
                  <a:lnTo>
                    <a:pt x="11185" y="801"/>
                  </a:lnTo>
                  <a:lnTo>
                    <a:pt x="111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6"/>
            <p:cNvSpPr/>
            <p:nvPr/>
          </p:nvSpPr>
          <p:spPr>
            <a:xfrm>
              <a:off x="5867975" y="1861222"/>
              <a:ext cx="435576" cy="439013"/>
            </a:xfrm>
            <a:custGeom>
              <a:avLst/>
              <a:gdLst/>
              <a:ahLst/>
              <a:cxnLst/>
              <a:rect l="l" t="t" r="r" b="b"/>
              <a:pathLst>
                <a:path w="7986" h="8049" extrusionOk="0">
                  <a:moveTo>
                    <a:pt x="0" y="1"/>
                  </a:moveTo>
                  <a:lnTo>
                    <a:pt x="0" y="8049"/>
                  </a:lnTo>
                  <a:lnTo>
                    <a:pt x="7986" y="8049"/>
                  </a:lnTo>
                  <a:lnTo>
                    <a:pt x="79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6"/>
            <p:cNvSpPr/>
            <p:nvPr/>
          </p:nvSpPr>
          <p:spPr>
            <a:xfrm>
              <a:off x="5867975" y="2391538"/>
              <a:ext cx="435576" cy="439667"/>
            </a:xfrm>
            <a:custGeom>
              <a:avLst/>
              <a:gdLst/>
              <a:ahLst/>
              <a:cxnLst/>
              <a:rect l="l" t="t" r="r" b="b"/>
              <a:pathLst>
                <a:path w="7986" h="8061" extrusionOk="0">
                  <a:moveTo>
                    <a:pt x="0" y="0"/>
                  </a:moveTo>
                  <a:lnTo>
                    <a:pt x="0" y="8061"/>
                  </a:lnTo>
                  <a:lnTo>
                    <a:pt x="7986" y="8061"/>
                  </a:lnTo>
                  <a:lnTo>
                    <a:pt x="7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6"/>
            <p:cNvSpPr/>
            <p:nvPr/>
          </p:nvSpPr>
          <p:spPr>
            <a:xfrm>
              <a:off x="5867975" y="2922509"/>
              <a:ext cx="435576" cy="439013"/>
            </a:xfrm>
            <a:custGeom>
              <a:avLst/>
              <a:gdLst/>
              <a:ahLst/>
              <a:cxnLst/>
              <a:rect l="l" t="t" r="r" b="b"/>
              <a:pathLst>
                <a:path w="7986" h="8049" extrusionOk="0">
                  <a:moveTo>
                    <a:pt x="0" y="0"/>
                  </a:moveTo>
                  <a:lnTo>
                    <a:pt x="0" y="8048"/>
                  </a:lnTo>
                  <a:lnTo>
                    <a:pt x="7986" y="8048"/>
                  </a:lnTo>
                  <a:lnTo>
                    <a:pt x="7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6"/>
            <p:cNvSpPr/>
            <p:nvPr/>
          </p:nvSpPr>
          <p:spPr>
            <a:xfrm>
              <a:off x="6486869" y="1947344"/>
              <a:ext cx="472393" cy="457612"/>
            </a:xfrm>
            <a:custGeom>
              <a:avLst/>
              <a:gdLst/>
              <a:ahLst/>
              <a:cxnLst/>
              <a:rect l="l" t="t" r="r" b="b"/>
              <a:pathLst>
                <a:path w="8661" h="8390" extrusionOk="0">
                  <a:moveTo>
                    <a:pt x="2307" y="1"/>
                  </a:moveTo>
                  <a:cubicBezTo>
                    <a:pt x="2061" y="1"/>
                    <a:pt x="1815" y="53"/>
                    <a:pt x="1587" y="159"/>
                  </a:cubicBezTo>
                  <a:cubicBezTo>
                    <a:pt x="1325" y="284"/>
                    <a:pt x="1087" y="471"/>
                    <a:pt x="912" y="696"/>
                  </a:cubicBezTo>
                  <a:cubicBezTo>
                    <a:pt x="713" y="996"/>
                    <a:pt x="600" y="1421"/>
                    <a:pt x="488" y="1759"/>
                  </a:cubicBezTo>
                  <a:cubicBezTo>
                    <a:pt x="225" y="2533"/>
                    <a:pt x="0" y="3408"/>
                    <a:pt x="150" y="4220"/>
                  </a:cubicBezTo>
                  <a:cubicBezTo>
                    <a:pt x="325" y="4983"/>
                    <a:pt x="713" y="5670"/>
                    <a:pt x="1275" y="6207"/>
                  </a:cubicBezTo>
                  <a:cubicBezTo>
                    <a:pt x="2100" y="7032"/>
                    <a:pt x="3112" y="7682"/>
                    <a:pt x="4224" y="8082"/>
                  </a:cubicBezTo>
                  <a:cubicBezTo>
                    <a:pt x="4719" y="8256"/>
                    <a:pt x="5247" y="8390"/>
                    <a:pt x="5774" y="8390"/>
                  </a:cubicBezTo>
                  <a:cubicBezTo>
                    <a:pt x="5966" y="8390"/>
                    <a:pt x="6158" y="8372"/>
                    <a:pt x="6349" y="8332"/>
                  </a:cubicBezTo>
                  <a:cubicBezTo>
                    <a:pt x="7173" y="8157"/>
                    <a:pt x="7861" y="7594"/>
                    <a:pt x="8223" y="6845"/>
                  </a:cubicBezTo>
                  <a:cubicBezTo>
                    <a:pt x="8660" y="5895"/>
                    <a:pt x="8610" y="4795"/>
                    <a:pt x="8086" y="3895"/>
                  </a:cubicBezTo>
                  <a:cubicBezTo>
                    <a:pt x="7436" y="2758"/>
                    <a:pt x="6174" y="1846"/>
                    <a:pt x="4874" y="1671"/>
                  </a:cubicBezTo>
                  <a:cubicBezTo>
                    <a:pt x="4736" y="1646"/>
                    <a:pt x="4612" y="1634"/>
                    <a:pt x="4474" y="1634"/>
                  </a:cubicBezTo>
                  <a:cubicBezTo>
                    <a:pt x="4387" y="1634"/>
                    <a:pt x="4287" y="1609"/>
                    <a:pt x="4212" y="1559"/>
                  </a:cubicBezTo>
                  <a:cubicBezTo>
                    <a:pt x="4162" y="1509"/>
                    <a:pt x="4124" y="1446"/>
                    <a:pt x="4112" y="1384"/>
                  </a:cubicBezTo>
                  <a:cubicBezTo>
                    <a:pt x="3949" y="934"/>
                    <a:pt x="3649" y="546"/>
                    <a:pt x="3262" y="284"/>
                  </a:cubicBezTo>
                  <a:cubicBezTo>
                    <a:pt x="2974" y="97"/>
                    <a:pt x="2641" y="1"/>
                    <a:pt x="2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6"/>
            <p:cNvSpPr/>
            <p:nvPr/>
          </p:nvSpPr>
          <p:spPr>
            <a:xfrm>
              <a:off x="6340313" y="3616345"/>
              <a:ext cx="171154" cy="591023"/>
            </a:xfrm>
            <a:custGeom>
              <a:avLst/>
              <a:gdLst/>
              <a:ahLst/>
              <a:cxnLst/>
              <a:rect l="l" t="t" r="r" b="b"/>
              <a:pathLst>
                <a:path w="3138" h="10836" extrusionOk="0">
                  <a:moveTo>
                    <a:pt x="1218" y="0"/>
                  </a:moveTo>
                  <a:cubicBezTo>
                    <a:pt x="596" y="0"/>
                    <a:pt x="301" y="650"/>
                    <a:pt x="150" y="1413"/>
                  </a:cubicBezTo>
                  <a:cubicBezTo>
                    <a:pt x="50" y="2088"/>
                    <a:pt x="0" y="2775"/>
                    <a:pt x="13" y="3462"/>
                  </a:cubicBezTo>
                  <a:cubicBezTo>
                    <a:pt x="13" y="4085"/>
                    <a:pt x="794" y="10836"/>
                    <a:pt x="874" y="10836"/>
                  </a:cubicBezTo>
                  <a:cubicBezTo>
                    <a:pt x="875" y="10836"/>
                    <a:pt x="875" y="10836"/>
                    <a:pt x="875" y="10835"/>
                  </a:cubicBezTo>
                  <a:cubicBezTo>
                    <a:pt x="1563" y="10435"/>
                    <a:pt x="1762" y="9748"/>
                    <a:pt x="1975" y="9011"/>
                  </a:cubicBezTo>
                  <a:cubicBezTo>
                    <a:pt x="2450" y="7274"/>
                    <a:pt x="2937" y="5474"/>
                    <a:pt x="3050" y="3675"/>
                  </a:cubicBezTo>
                  <a:cubicBezTo>
                    <a:pt x="3137" y="2463"/>
                    <a:pt x="3062" y="713"/>
                    <a:pt x="1737" y="126"/>
                  </a:cubicBezTo>
                  <a:cubicBezTo>
                    <a:pt x="1543" y="40"/>
                    <a:pt x="1371" y="0"/>
                    <a:pt x="1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6"/>
            <p:cNvSpPr/>
            <p:nvPr/>
          </p:nvSpPr>
          <p:spPr>
            <a:xfrm>
              <a:off x="6337586" y="3613836"/>
              <a:ext cx="178627" cy="596913"/>
            </a:xfrm>
            <a:custGeom>
              <a:avLst/>
              <a:gdLst/>
              <a:ahLst/>
              <a:cxnLst/>
              <a:rect l="l" t="t" r="r" b="b"/>
              <a:pathLst>
                <a:path w="3275" h="10944" extrusionOk="0">
                  <a:moveTo>
                    <a:pt x="1263" y="97"/>
                  </a:moveTo>
                  <a:cubicBezTo>
                    <a:pt x="1425" y="97"/>
                    <a:pt x="1588" y="147"/>
                    <a:pt x="1750" y="209"/>
                  </a:cubicBezTo>
                  <a:cubicBezTo>
                    <a:pt x="2737" y="659"/>
                    <a:pt x="3162" y="1796"/>
                    <a:pt x="3037" y="3721"/>
                  </a:cubicBezTo>
                  <a:cubicBezTo>
                    <a:pt x="2912" y="5558"/>
                    <a:pt x="2412" y="7395"/>
                    <a:pt x="1962" y="9032"/>
                  </a:cubicBezTo>
                  <a:cubicBezTo>
                    <a:pt x="1775" y="9694"/>
                    <a:pt x="1588" y="10394"/>
                    <a:pt x="950" y="10806"/>
                  </a:cubicBezTo>
                  <a:cubicBezTo>
                    <a:pt x="800" y="10169"/>
                    <a:pt x="113" y="4146"/>
                    <a:pt x="113" y="3496"/>
                  </a:cubicBezTo>
                  <a:cubicBezTo>
                    <a:pt x="100" y="2821"/>
                    <a:pt x="138" y="2146"/>
                    <a:pt x="250" y="1471"/>
                  </a:cubicBezTo>
                  <a:cubicBezTo>
                    <a:pt x="375" y="784"/>
                    <a:pt x="613" y="347"/>
                    <a:pt x="925" y="172"/>
                  </a:cubicBezTo>
                  <a:cubicBezTo>
                    <a:pt x="1025" y="122"/>
                    <a:pt x="1138" y="97"/>
                    <a:pt x="1263" y="97"/>
                  </a:cubicBezTo>
                  <a:close/>
                  <a:moveTo>
                    <a:pt x="1270" y="1"/>
                  </a:moveTo>
                  <a:cubicBezTo>
                    <a:pt x="1129" y="1"/>
                    <a:pt x="998" y="32"/>
                    <a:pt x="875" y="97"/>
                  </a:cubicBezTo>
                  <a:cubicBezTo>
                    <a:pt x="538" y="272"/>
                    <a:pt x="288" y="734"/>
                    <a:pt x="150" y="1459"/>
                  </a:cubicBezTo>
                  <a:cubicBezTo>
                    <a:pt x="50" y="2134"/>
                    <a:pt x="0" y="2821"/>
                    <a:pt x="13" y="3508"/>
                  </a:cubicBezTo>
                  <a:cubicBezTo>
                    <a:pt x="13" y="3821"/>
                    <a:pt x="213" y="5720"/>
                    <a:pt x="413" y="7420"/>
                  </a:cubicBezTo>
                  <a:cubicBezTo>
                    <a:pt x="813" y="10881"/>
                    <a:pt x="875" y="10906"/>
                    <a:pt x="900" y="10931"/>
                  </a:cubicBezTo>
                  <a:lnTo>
                    <a:pt x="925" y="10944"/>
                  </a:lnTo>
                  <a:lnTo>
                    <a:pt x="950" y="10931"/>
                  </a:lnTo>
                  <a:cubicBezTo>
                    <a:pt x="1662" y="10494"/>
                    <a:pt x="1862" y="9769"/>
                    <a:pt x="2062" y="9069"/>
                  </a:cubicBezTo>
                  <a:cubicBezTo>
                    <a:pt x="2512" y="7432"/>
                    <a:pt x="3025" y="5583"/>
                    <a:pt x="3150" y="3733"/>
                  </a:cubicBezTo>
                  <a:cubicBezTo>
                    <a:pt x="3275" y="1771"/>
                    <a:pt x="2837" y="584"/>
                    <a:pt x="1800" y="122"/>
                  </a:cubicBezTo>
                  <a:cubicBezTo>
                    <a:pt x="1607" y="42"/>
                    <a:pt x="1432" y="1"/>
                    <a:pt x="1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6"/>
            <p:cNvSpPr/>
            <p:nvPr/>
          </p:nvSpPr>
          <p:spPr>
            <a:xfrm>
              <a:off x="6809924" y="3737538"/>
              <a:ext cx="227060" cy="474847"/>
            </a:xfrm>
            <a:custGeom>
              <a:avLst/>
              <a:gdLst/>
              <a:ahLst/>
              <a:cxnLst/>
              <a:rect l="l" t="t" r="r" b="b"/>
              <a:pathLst>
                <a:path w="4163" h="8706" extrusionOk="0">
                  <a:moveTo>
                    <a:pt x="1619" y="0"/>
                  </a:moveTo>
                  <a:cubicBezTo>
                    <a:pt x="1130" y="0"/>
                    <a:pt x="632" y="395"/>
                    <a:pt x="351" y="965"/>
                  </a:cubicBezTo>
                  <a:cubicBezTo>
                    <a:pt x="326" y="1015"/>
                    <a:pt x="301" y="1078"/>
                    <a:pt x="288" y="1128"/>
                  </a:cubicBezTo>
                  <a:cubicBezTo>
                    <a:pt x="1" y="1853"/>
                    <a:pt x="76" y="2665"/>
                    <a:pt x="288" y="3415"/>
                  </a:cubicBezTo>
                  <a:cubicBezTo>
                    <a:pt x="775" y="5239"/>
                    <a:pt x="2038" y="7014"/>
                    <a:pt x="3412" y="8288"/>
                  </a:cubicBezTo>
                  <a:cubicBezTo>
                    <a:pt x="3483" y="8359"/>
                    <a:pt x="3895" y="8705"/>
                    <a:pt x="4038" y="8705"/>
                  </a:cubicBezTo>
                  <a:cubicBezTo>
                    <a:pt x="4047" y="8705"/>
                    <a:pt x="4055" y="8704"/>
                    <a:pt x="4062" y="8701"/>
                  </a:cubicBezTo>
                  <a:cubicBezTo>
                    <a:pt x="4162" y="8638"/>
                    <a:pt x="4087" y="8351"/>
                    <a:pt x="4075" y="8263"/>
                  </a:cubicBezTo>
                  <a:cubicBezTo>
                    <a:pt x="3937" y="7151"/>
                    <a:pt x="3750" y="6039"/>
                    <a:pt x="3525" y="4952"/>
                  </a:cubicBezTo>
                  <a:cubicBezTo>
                    <a:pt x="3287" y="3790"/>
                    <a:pt x="3125" y="1328"/>
                    <a:pt x="2388" y="403"/>
                  </a:cubicBezTo>
                  <a:cubicBezTo>
                    <a:pt x="2160" y="122"/>
                    <a:pt x="1891" y="0"/>
                    <a:pt x="16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6"/>
            <p:cNvSpPr/>
            <p:nvPr/>
          </p:nvSpPr>
          <p:spPr>
            <a:xfrm>
              <a:off x="6809270" y="3734647"/>
              <a:ext cx="229733" cy="480192"/>
            </a:xfrm>
            <a:custGeom>
              <a:avLst/>
              <a:gdLst/>
              <a:ahLst/>
              <a:cxnLst/>
              <a:rect l="l" t="t" r="r" b="b"/>
              <a:pathLst>
                <a:path w="4212" h="8804" extrusionOk="0">
                  <a:moveTo>
                    <a:pt x="1595" y="103"/>
                  </a:moveTo>
                  <a:cubicBezTo>
                    <a:pt x="1894" y="103"/>
                    <a:pt x="2176" y="250"/>
                    <a:pt x="2350" y="494"/>
                  </a:cubicBezTo>
                  <a:cubicBezTo>
                    <a:pt x="2899" y="1181"/>
                    <a:pt x="3124" y="2718"/>
                    <a:pt x="3299" y="3955"/>
                  </a:cubicBezTo>
                  <a:cubicBezTo>
                    <a:pt x="3362" y="4355"/>
                    <a:pt x="3412" y="4730"/>
                    <a:pt x="3474" y="5017"/>
                  </a:cubicBezTo>
                  <a:cubicBezTo>
                    <a:pt x="3699" y="6105"/>
                    <a:pt x="3887" y="7217"/>
                    <a:pt x="4024" y="8329"/>
                  </a:cubicBezTo>
                  <a:cubicBezTo>
                    <a:pt x="4037" y="8341"/>
                    <a:pt x="4037" y="8366"/>
                    <a:pt x="4037" y="8391"/>
                  </a:cubicBezTo>
                  <a:cubicBezTo>
                    <a:pt x="4062" y="8466"/>
                    <a:pt x="4112" y="8679"/>
                    <a:pt x="4037" y="8704"/>
                  </a:cubicBezTo>
                  <a:cubicBezTo>
                    <a:pt x="4035" y="8704"/>
                    <a:pt x="4033" y="8704"/>
                    <a:pt x="4031" y="8704"/>
                  </a:cubicBezTo>
                  <a:cubicBezTo>
                    <a:pt x="3957" y="8704"/>
                    <a:pt x="3656" y="8498"/>
                    <a:pt x="3449" y="8291"/>
                  </a:cubicBezTo>
                  <a:cubicBezTo>
                    <a:pt x="1912" y="6892"/>
                    <a:pt x="787" y="5117"/>
                    <a:pt x="338" y="3455"/>
                  </a:cubicBezTo>
                  <a:cubicBezTo>
                    <a:pt x="100" y="2543"/>
                    <a:pt x="100" y="1818"/>
                    <a:pt x="338" y="1206"/>
                  </a:cubicBezTo>
                  <a:cubicBezTo>
                    <a:pt x="363" y="1143"/>
                    <a:pt x="388" y="1093"/>
                    <a:pt x="413" y="1043"/>
                  </a:cubicBezTo>
                  <a:lnTo>
                    <a:pt x="400" y="1043"/>
                  </a:lnTo>
                  <a:cubicBezTo>
                    <a:pt x="662" y="519"/>
                    <a:pt x="1100" y="156"/>
                    <a:pt x="1525" y="106"/>
                  </a:cubicBezTo>
                  <a:cubicBezTo>
                    <a:pt x="1548" y="104"/>
                    <a:pt x="1572" y="103"/>
                    <a:pt x="1595" y="103"/>
                  </a:cubicBezTo>
                  <a:close/>
                  <a:moveTo>
                    <a:pt x="1625" y="1"/>
                  </a:moveTo>
                  <a:cubicBezTo>
                    <a:pt x="1592" y="1"/>
                    <a:pt x="1558" y="3"/>
                    <a:pt x="1525" y="6"/>
                  </a:cubicBezTo>
                  <a:cubicBezTo>
                    <a:pt x="1050" y="56"/>
                    <a:pt x="600" y="431"/>
                    <a:pt x="325" y="993"/>
                  </a:cubicBezTo>
                  <a:cubicBezTo>
                    <a:pt x="288" y="1056"/>
                    <a:pt x="263" y="1106"/>
                    <a:pt x="250" y="1168"/>
                  </a:cubicBezTo>
                  <a:cubicBezTo>
                    <a:pt x="0" y="1793"/>
                    <a:pt x="0" y="2555"/>
                    <a:pt x="250" y="3480"/>
                  </a:cubicBezTo>
                  <a:cubicBezTo>
                    <a:pt x="700" y="5167"/>
                    <a:pt x="1837" y="6954"/>
                    <a:pt x="3387" y="8379"/>
                  </a:cubicBezTo>
                  <a:cubicBezTo>
                    <a:pt x="3437" y="8416"/>
                    <a:pt x="3849" y="8804"/>
                    <a:pt x="4049" y="8804"/>
                  </a:cubicBezTo>
                  <a:cubicBezTo>
                    <a:pt x="4062" y="8804"/>
                    <a:pt x="4074" y="8804"/>
                    <a:pt x="4099" y="8791"/>
                  </a:cubicBezTo>
                  <a:cubicBezTo>
                    <a:pt x="4212" y="8729"/>
                    <a:pt x="4174" y="8504"/>
                    <a:pt x="4149" y="8366"/>
                  </a:cubicBezTo>
                  <a:cubicBezTo>
                    <a:pt x="4137" y="8341"/>
                    <a:pt x="4137" y="8329"/>
                    <a:pt x="4137" y="8304"/>
                  </a:cubicBezTo>
                  <a:cubicBezTo>
                    <a:pt x="3999" y="7204"/>
                    <a:pt x="3812" y="6080"/>
                    <a:pt x="3587" y="4992"/>
                  </a:cubicBezTo>
                  <a:cubicBezTo>
                    <a:pt x="3524" y="4705"/>
                    <a:pt x="3474" y="4330"/>
                    <a:pt x="3412" y="3943"/>
                  </a:cubicBezTo>
                  <a:cubicBezTo>
                    <a:pt x="3237" y="2680"/>
                    <a:pt x="2999" y="1131"/>
                    <a:pt x="2437" y="419"/>
                  </a:cubicBezTo>
                  <a:cubicBezTo>
                    <a:pt x="2245" y="159"/>
                    <a:pt x="1940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6"/>
            <p:cNvSpPr/>
            <p:nvPr/>
          </p:nvSpPr>
          <p:spPr>
            <a:xfrm>
              <a:off x="6259209" y="2550039"/>
              <a:ext cx="359271" cy="1461684"/>
            </a:xfrm>
            <a:custGeom>
              <a:avLst/>
              <a:gdLst/>
              <a:ahLst/>
              <a:cxnLst/>
              <a:rect l="l" t="t" r="r" b="b"/>
              <a:pathLst>
                <a:path w="6587" h="26799" extrusionOk="0">
                  <a:moveTo>
                    <a:pt x="4330" y="1"/>
                  </a:moveTo>
                  <a:cubicBezTo>
                    <a:pt x="2891" y="1"/>
                    <a:pt x="2155" y="2431"/>
                    <a:pt x="1900" y="3817"/>
                  </a:cubicBezTo>
                  <a:cubicBezTo>
                    <a:pt x="1050" y="8366"/>
                    <a:pt x="638" y="12628"/>
                    <a:pt x="450" y="17251"/>
                  </a:cubicBezTo>
                  <a:cubicBezTo>
                    <a:pt x="425" y="17839"/>
                    <a:pt x="238" y="26062"/>
                    <a:pt x="0" y="26074"/>
                  </a:cubicBezTo>
                  <a:cubicBezTo>
                    <a:pt x="1500" y="26511"/>
                    <a:pt x="3050" y="26761"/>
                    <a:pt x="4599" y="26799"/>
                  </a:cubicBezTo>
                  <a:cubicBezTo>
                    <a:pt x="4737" y="26799"/>
                    <a:pt x="4887" y="25774"/>
                    <a:pt x="5049" y="24299"/>
                  </a:cubicBezTo>
                  <a:cubicBezTo>
                    <a:pt x="5424" y="20775"/>
                    <a:pt x="5799" y="14715"/>
                    <a:pt x="5836" y="14002"/>
                  </a:cubicBezTo>
                  <a:cubicBezTo>
                    <a:pt x="5974" y="12078"/>
                    <a:pt x="5949" y="10066"/>
                    <a:pt x="6224" y="8154"/>
                  </a:cubicBezTo>
                  <a:cubicBezTo>
                    <a:pt x="6474" y="6554"/>
                    <a:pt x="6586" y="4942"/>
                    <a:pt x="6561" y="3330"/>
                  </a:cubicBezTo>
                  <a:cubicBezTo>
                    <a:pt x="6536" y="2343"/>
                    <a:pt x="6411" y="1256"/>
                    <a:pt x="5661" y="606"/>
                  </a:cubicBezTo>
                  <a:cubicBezTo>
                    <a:pt x="5163" y="179"/>
                    <a:pt x="4721" y="1"/>
                    <a:pt x="43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6"/>
            <p:cNvSpPr/>
            <p:nvPr/>
          </p:nvSpPr>
          <p:spPr>
            <a:xfrm>
              <a:off x="6547520" y="2666051"/>
              <a:ext cx="520772" cy="1372944"/>
            </a:xfrm>
            <a:custGeom>
              <a:avLst/>
              <a:gdLst/>
              <a:ahLst/>
              <a:cxnLst/>
              <a:rect l="l" t="t" r="r" b="b"/>
              <a:pathLst>
                <a:path w="9548" h="25172" extrusionOk="0">
                  <a:moveTo>
                    <a:pt x="2573" y="0"/>
                  </a:moveTo>
                  <a:cubicBezTo>
                    <a:pt x="1902" y="0"/>
                    <a:pt x="1217" y="579"/>
                    <a:pt x="838" y="1628"/>
                  </a:cubicBezTo>
                  <a:cubicBezTo>
                    <a:pt x="0" y="3902"/>
                    <a:pt x="188" y="6414"/>
                    <a:pt x="525" y="8764"/>
                  </a:cubicBezTo>
                  <a:cubicBezTo>
                    <a:pt x="850" y="10988"/>
                    <a:pt x="1338" y="13200"/>
                    <a:pt x="1962" y="15374"/>
                  </a:cubicBezTo>
                  <a:cubicBezTo>
                    <a:pt x="2762" y="18149"/>
                    <a:pt x="4262" y="22360"/>
                    <a:pt x="5112" y="25172"/>
                  </a:cubicBezTo>
                  <a:cubicBezTo>
                    <a:pt x="6611" y="24909"/>
                    <a:pt x="8061" y="24372"/>
                    <a:pt x="9548" y="23997"/>
                  </a:cubicBezTo>
                  <a:cubicBezTo>
                    <a:pt x="8211" y="18986"/>
                    <a:pt x="6849" y="12463"/>
                    <a:pt x="5686" y="7414"/>
                  </a:cubicBezTo>
                  <a:cubicBezTo>
                    <a:pt x="5237" y="5477"/>
                    <a:pt x="4749" y="3540"/>
                    <a:pt x="4162" y="1628"/>
                  </a:cubicBezTo>
                  <a:cubicBezTo>
                    <a:pt x="3822" y="513"/>
                    <a:pt x="3204" y="0"/>
                    <a:pt x="25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6"/>
            <p:cNvSpPr/>
            <p:nvPr/>
          </p:nvSpPr>
          <p:spPr>
            <a:xfrm>
              <a:off x="5741873" y="2085446"/>
              <a:ext cx="665309" cy="397451"/>
            </a:xfrm>
            <a:custGeom>
              <a:avLst/>
              <a:gdLst/>
              <a:ahLst/>
              <a:cxnLst/>
              <a:rect l="l" t="t" r="r" b="b"/>
              <a:pathLst>
                <a:path w="12198" h="7287" extrusionOk="0">
                  <a:moveTo>
                    <a:pt x="476" y="0"/>
                  </a:moveTo>
                  <a:cubicBezTo>
                    <a:pt x="472" y="0"/>
                    <a:pt x="467" y="1"/>
                    <a:pt x="463" y="1"/>
                  </a:cubicBezTo>
                  <a:cubicBezTo>
                    <a:pt x="263" y="26"/>
                    <a:pt x="638" y="851"/>
                    <a:pt x="700" y="976"/>
                  </a:cubicBezTo>
                  <a:cubicBezTo>
                    <a:pt x="673" y="972"/>
                    <a:pt x="647" y="970"/>
                    <a:pt x="620" y="970"/>
                  </a:cubicBezTo>
                  <a:cubicBezTo>
                    <a:pt x="386" y="970"/>
                    <a:pt x="165" y="1115"/>
                    <a:pt x="75" y="1351"/>
                  </a:cubicBezTo>
                  <a:cubicBezTo>
                    <a:pt x="0" y="1613"/>
                    <a:pt x="38" y="1888"/>
                    <a:pt x="175" y="2126"/>
                  </a:cubicBezTo>
                  <a:cubicBezTo>
                    <a:pt x="325" y="2351"/>
                    <a:pt x="488" y="2551"/>
                    <a:pt x="688" y="2726"/>
                  </a:cubicBezTo>
                  <a:cubicBezTo>
                    <a:pt x="1063" y="3100"/>
                    <a:pt x="1262" y="3525"/>
                    <a:pt x="1587" y="3938"/>
                  </a:cubicBezTo>
                  <a:cubicBezTo>
                    <a:pt x="3074" y="5837"/>
                    <a:pt x="5111" y="7137"/>
                    <a:pt x="7573" y="7274"/>
                  </a:cubicBezTo>
                  <a:cubicBezTo>
                    <a:pt x="7736" y="7283"/>
                    <a:pt x="7898" y="7287"/>
                    <a:pt x="8061" y="7287"/>
                  </a:cubicBezTo>
                  <a:cubicBezTo>
                    <a:pt x="8872" y="7287"/>
                    <a:pt x="9681" y="7183"/>
                    <a:pt x="10473" y="6974"/>
                  </a:cubicBezTo>
                  <a:cubicBezTo>
                    <a:pt x="10847" y="6887"/>
                    <a:pt x="11197" y="6737"/>
                    <a:pt x="11510" y="6525"/>
                  </a:cubicBezTo>
                  <a:cubicBezTo>
                    <a:pt x="11947" y="6187"/>
                    <a:pt x="12197" y="5662"/>
                    <a:pt x="12185" y="5125"/>
                  </a:cubicBezTo>
                  <a:cubicBezTo>
                    <a:pt x="12172" y="4688"/>
                    <a:pt x="11960" y="4063"/>
                    <a:pt x="11547" y="3850"/>
                  </a:cubicBezTo>
                  <a:cubicBezTo>
                    <a:pt x="11380" y="3756"/>
                    <a:pt x="11175" y="3721"/>
                    <a:pt x="10960" y="3721"/>
                  </a:cubicBezTo>
                  <a:cubicBezTo>
                    <a:pt x="10661" y="3721"/>
                    <a:pt x="10345" y="3790"/>
                    <a:pt x="10098" y="3863"/>
                  </a:cubicBezTo>
                  <a:cubicBezTo>
                    <a:pt x="9153" y="4115"/>
                    <a:pt x="8214" y="4308"/>
                    <a:pt x="7259" y="4308"/>
                  </a:cubicBezTo>
                  <a:cubicBezTo>
                    <a:pt x="6888" y="4308"/>
                    <a:pt x="6514" y="4279"/>
                    <a:pt x="6136" y="4213"/>
                  </a:cubicBezTo>
                  <a:cubicBezTo>
                    <a:pt x="4974" y="4025"/>
                    <a:pt x="3812" y="3663"/>
                    <a:pt x="2800" y="3026"/>
                  </a:cubicBezTo>
                  <a:cubicBezTo>
                    <a:pt x="2375" y="2763"/>
                    <a:pt x="1900" y="2401"/>
                    <a:pt x="1675" y="1938"/>
                  </a:cubicBezTo>
                  <a:cubicBezTo>
                    <a:pt x="1425" y="1438"/>
                    <a:pt x="1200" y="926"/>
                    <a:pt x="913" y="451"/>
                  </a:cubicBezTo>
                  <a:cubicBezTo>
                    <a:pt x="864" y="354"/>
                    <a:pt x="617" y="0"/>
                    <a:pt x="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6"/>
            <p:cNvSpPr/>
            <p:nvPr/>
          </p:nvSpPr>
          <p:spPr>
            <a:xfrm>
              <a:off x="5739146" y="2082010"/>
              <a:ext cx="670764" cy="403615"/>
            </a:xfrm>
            <a:custGeom>
              <a:avLst/>
              <a:gdLst/>
              <a:ahLst/>
              <a:cxnLst/>
              <a:rect l="l" t="t" r="r" b="b"/>
              <a:pathLst>
                <a:path w="12298" h="7400" extrusionOk="0">
                  <a:moveTo>
                    <a:pt x="531" y="101"/>
                  </a:moveTo>
                  <a:cubicBezTo>
                    <a:pt x="610" y="101"/>
                    <a:pt x="827" y="356"/>
                    <a:pt x="925" y="527"/>
                  </a:cubicBezTo>
                  <a:cubicBezTo>
                    <a:pt x="1138" y="877"/>
                    <a:pt x="1312" y="1264"/>
                    <a:pt x="1487" y="1626"/>
                  </a:cubicBezTo>
                  <a:cubicBezTo>
                    <a:pt x="1550" y="1751"/>
                    <a:pt x="1612" y="1889"/>
                    <a:pt x="1675" y="2014"/>
                  </a:cubicBezTo>
                  <a:cubicBezTo>
                    <a:pt x="1925" y="2526"/>
                    <a:pt x="2450" y="2889"/>
                    <a:pt x="2825" y="3126"/>
                  </a:cubicBezTo>
                  <a:cubicBezTo>
                    <a:pt x="3724" y="3701"/>
                    <a:pt x="4862" y="4101"/>
                    <a:pt x="6186" y="4326"/>
                  </a:cubicBezTo>
                  <a:cubicBezTo>
                    <a:pt x="6557" y="4387"/>
                    <a:pt x="6923" y="4413"/>
                    <a:pt x="7283" y="4413"/>
                  </a:cubicBezTo>
                  <a:cubicBezTo>
                    <a:pt x="8318" y="4413"/>
                    <a:pt x="9298" y="4195"/>
                    <a:pt x="10160" y="3963"/>
                  </a:cubicBezTo>
                  <a:cubicBezTo>
                    <a:pt x="10405" y="3897"/>
                    <a:pt x="10715" y="3826"/>
                    <a:pt x="11010" y="3826"/>
                  </a:cubicBezTo>
                  <a:cubicBezTo>
                    <a:pt x="11213" y="3826"/>
                    <a:pt x="11409" y="3859"/>
                    <a:pt x="11572" y="3951"/>
                  </a:cubicBezTo>
                  <a:cubicBezTo>
                    <a:pt x="11985" y="4163"/>
                    <a:pt x="12172" y="4801"/>
                    <a:pt x="12185" y="5175"/>
                  </a:cubicBezTo>
                  <a:cubicBezTo>
                    <a:pt x="12197" y="5713"/>
                    <a:pt x="11947" y="6225"/>
                    <a:pt x="11522" y="6550"/>
                  </a:cubicBezTo>
                  <a:cubicBezTo>
                    <a:pt x="11222" y="6763"/>
                    <a:pt x="10872" y="6912"/>
                    <a:pt x="10510" y="6987"/>
                  </a:cubicBezTo>
                  <a:cubicBezTo>
                    <a:pt x="9729" y="7196"/>
                    <a:pt x="8922" y="7300"/>
                    <a:pt x="8111" y="7300"/>
                  </a:cubicBezTo>
                  <a:cubicBezTo>
                    <a:pt x="7948" y="7300"/>
                    <a:pt x="7786" y="7296"/>
                    <a:pt x="7623" y="7287"/>
                  </a:cubicBezTo>
                  <a:cubicBezTo>
                    <a:pt x="5336" y="7162"/>
                    <a:pt x="3274" y="6013"/>
                    <a:pt x="1675" y="3963"/>
                  </a:cubicBezTo>
                  <a:cubicBezTo>
                    <a:pt x="1550" y="3813"/>
                    <a:pt x="1450" y="3651"/>
                    <a:pt x="1337" y="3488"/>
                  </a:cubicBezTo>
                  <a:cubicBezTo>
                    <a:pt x="1175" y="3226"/>
                    <a:pt x="988" y="2976"/>
                    <a:pt x="775" y="2751"/>
                  </a:cubicBezTo>
                  <a:cubicBezTo>
                    <a:pt x="575" y="2576"/>
                    <a:pt x="413" y="2376"/>
                    <a:pt x="275" y="2151"/>
                  </a:cubicBezTo>
                  <a:cubicBezTo>
                    <a:pt x="138" y="1939"/>
                    <a:pt x="100" y="1676"/>
                    <a:pt x="188" y="1426"/>
                  </a:cubicBezTo>
                  <a:cubicBezTo>
                    <a:pt x="250" y="1227"/>
                    <a:pt x="438" y="1089"/>
                    <a:pt x="663" y="1077"/>
                  </a:cubicBezTo>
                  <a:lnTo>
                    <a:pt x="750" y="1077"/>
                  </a:lnTo>
                  <a:lnTo>
                    <a:pt x="863" y="1102"/>
                  </a:lnTo>
                  <a:lnTo>
                    <a:pt x="800" y="1002"/>
                  </a:lnTo>
                  <a:cubicBezTo>
                    <a:pt x="713" y="839"/>
                    <a:pt x="450" y="239"/>
                    <a:pt x="525" y="102"/>
                  </a:cubicBezTo>
                  <a:cubicBezTo>
                    <a:pt x="527" y="102"/>
                    <a:pt x="529" y="101"/>
                    <a:pt x="531" y="101"/>
                  </a:cubicBezTo>
                  <a:close/>
                  <a:moveTo>
                    <a:pt x="527" y="1"/>
                  </a:moveTo>
                  <a:cubicBezTo>
                    <a:pt x="522" y="1"/>
                    <a:pt x="518" y="1"/>
                    <a:pt x="513" y="2"/>
                  </a:cubicBezTo>
                  <a:cubicBezTo>
                    <a:pt x="475" y="14"/>
                    <a:pt x="438" y="39"/>
                    <a:pt x="425" y="64"/>
                  </a:cubicBezTo>
                  <a:cubicBezTo>
                    <a:pt x="350" y="239"/>
                    <a:pt x="575" y="752"/>
                    <a:pt x="675" y="964"/>
                  </a:cubicBezTo>
                  <a:lnTo>
                    <a:pt x="663" y="964"/>
                  </a:lnTo>
                  <a:cubicBezTo>
                    <a:pt x="400" y="977"/>
                    <a:pt x="175" y="1152"/>
                    <a:pt x="88" y="1389"/>
                  </a:cubicBezTo>
                  <a:cubicBezTo>
                    <a:pt x="0" y="1664"/>
                    <a:pt x="38" y="1964"/>
                    <a:pt x="188" y="2201"/>
                  </a:cubicBezTo>
                  <a:cubicBezTo>
                    <a:pt x="325" y="2426"/>
                    <a:pt x="500" y="2639"/>
                    <a:pt x="700" y="2826"/>
                  </a:cubicBezTo>
                  <a:cubicBezTo>
                    <a:pt x="913" y="3039"/>
                    <a:pt x="1100" y="3288"/>
                    <a:pt x="1262" y="3551"/>
                  </a:cubicBezTo>
                  <a:cubicBezTo>
                    <a:pt x="1362" y="3701"/>
                    <a:pt x="1475" y="3876"/>
                    <a:pt x="1600" y="4026"/>
                  </a:cubicBezTo>
                  <a:cubicBezTo>
                    <a:pt x="3212" y="6100"/>
                    <a:pt x="5299" y="7250"/>
                    <a:pt x="7611" y="7387"/>
                  </a:cubicBezTo>
                  <a:cubicBezTo>
                    <a:pt x="7786" y="7400"/>
                    <a:pt x="7961" y="7400"/>
                    <a:pt x="8136" y="7400"/>
                  </a:cubicBezTo>
                  <a:cubicBezTo>
                    <a:pt x="8948" y="7400"/>
                    <a:pt x="9760" y="7287"/>
                    <a:pt x="10535" y="7075"/>
                  </a:cubicBezTo>
                  <a:cubicBezTo>
                    <a:pt x="10910" y="6987"/>
                    <a:pt x="11272" y="6837"/>
                    <a:pt x="11585" y="6613"/>
                  </a:cubicBezTo>
                  <a:cubicBezTo>
                    <a:pt x="12035" y="6275"/>
                    <a:pt x="12297" y="5738"/>
                    <a:pt x="12285" y="5163"/>
                  </a:cubicBezTo>
                  <a:cubicBezTo>
                    <a:pt x="12272" y="4688"/>
                    <a:pt x="12035" y="4063"/>
                    <a:pt x="11622" y="3851"/>
                  </a:cubicBezTo>
                  <a:cubicBezTo>
                    <a:pt x="11439" y="3752"/>
                    <a:pt x="11224" y="3716"/>
                    <a:pt x="11004" y="3716"/>
                  </a:cubicBezTo>
                  <a:cubicBezTo>
                    <a:pt x="10698" y="3716"/>
                    <a:pt x="10382" y="3785"/>
                    <a:pt x="10135" y="3851"/>
                  </a:cubicBezTo>
                  <a:cubicBezTo>
                    <a:pt x="9282" y="4083"/>
                    <a:pt x="8312" y="4301"/>
                    <a:pt x="7286" y="4301"/>
                  </a:cubicBezTo>
                  <a:cubicBezTo>
                    <a:pt x="6929" y="4301"/>
                    <a:pt x="6566" y="4274"/>
                    <a:pt x="6199" y="4213"/>
                  </a:cubicBezTo>
                  <a:cubicBezTo>
                    <a:pt x="4887" y="3988"/>
                    <a:pt x="3774" y="3601"/>
                    <a:pt x="2875" y="3039"/>
                  </a:cubicBezTo>
                  <a:cubicBezTo>
                    <a:pt x="2512" y="2801"/>
                    <a:pt x="2012" y="2451"/>
                    <a:pt x="1775" y="1964"/>
                  </a:cubicBezTo>
                  <a:cubicBezTo>
                    <a:pt x="1712" y="1839"/>
                    <a:pt x="1650" y="1701"/>
                    <a:pt x="1575" y="1564"/>
                  </a:cubicBezTo>
                  <a:cubicBezTo>
                    <a:pt x="1400" y="1214"/>
                    <a:pt x="1225" y="827"/>
                    <a:pt x="1013" y="477"/>
                  </a:cubicBezTo>
                  <a:cubicBezTo>
                    <a:pt x="1013" y="477"/>
                    <a:pt x="727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6"/>
            <p:cNvSpPr/>
            <p:nvPr/>
          </p:nvSpPr>
          <p:spPr>
            <a:xfrm>
              <a:off x="6561810" y="2192513"/>
              <a:ext cx="2127" cy="2782"/>
            </a:xfrm>
            <a:custGeom>
              <a:avLst/>
              <a:gdLst/>
              <a:ahLst/>
              <a:cxnLst/>
              <a:rect l="l" t="t" r="r" b="b"/>
              <a:pathLst>
                <a:path w="39" h="51" extrusionOk="0">
                  <a:moveTo>
                    <a:pt x="26" y="0"/>
                  </a:moveTo>
                  <a:lnTo>
                    <a:pt x="1" y="38"/>
                  </a:lnTo>
                  <a:lnTo>
                    <a:pt x="26" y="50"/>
                  </a:lnTo>
                  <a:cubicBezTo>
                    <a:pt x="38" y="25"/>
                    <a:pt x="38" y="13"/>
                    <a:pt x="26" y="0"/>
                  </a:cubicBezTo>
                  <a:close/>
                </a:path>
              </a:pathLst>
            </a:custGeom>
            <a:solidFill>
              <a:srgbClr val="5C2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6"/>
            <p:cNvSpPr/>
            <p:nvPr/>
          </p:nvSpPr>
          <p:spPr>
            <a:xfrm>
              <a:off x="6303497" y="2191476"/>
              <a:ext cx="272003" cy="289403"/>
            </a:xfrm>
            <a:custGeom>
              <a:avLst/>
              <a:gdLst/>
              <a:ahLst/>
              <a:cxnLst/>
              <a:rect l="l" t="t" r="r" b="b"/>
              <a:pathLst>
                <a:path w="4987" h="5306" extrusionOk="0">
                  <a:moveTo>
                    <a:pt x="4412" y="1"/>
                  </a:moveTo>
                  <a:cubicBezTo>
                    <a:pt x="4349" y="1"/>
                    <a:pt x="4287" y="7"/>
                    <a:pt x="4224" y="19"/>
                  </a:cubicBezTo>
                  <a:cubicBezTo>
                    <a:pt x="2762" y="182"/>
                    <a:pt x="1350" y="682"/>
                    <a:pt x="101" y="1469"/>
                  </a:cubicBezTo>
                  <a:cubicBezTo>
                    <a:pt x="63" y="1481"/>
                    <a:pt x="38" y="1506"/>
                    <a:pt x="13" y="1544"/>
                  </a:cubicBezTo>
                  <a:cubicBezTo>
                    <a:pt x="1" y="1569"/>
                    <a:pt x="1" y="1606"/>
                    <a:pt x="1" y="1631"/>
                  </a:cubicBezTo>
                  <a:cubicBezTo>
                    <a:pt x="26" y="2256"/>
                    <a:pt x="51" y="2869"/>
                    <a:pt x="101" y="3481"/>
                  </a:cubicBezTo>
                  <a:cubicBezTo>
                    <a:pt x="151" y="4093"/>
                    <a:pt x="213" y="4706"/>
                    <a:pt x="288" y="5305"/>
                  </a:cubicBezTo>
                  <a:cubicBezTo>
                    <a:pt x="638" y="4980"/>
                    <a:pt x="1188" y="4830"/>
                    <a:pt x="1625" y="4631"/>
                  </a:cubicBezTo>
                  <a:cubicBezTo>
                    <a:pt x="2350" y="4318"/>
                    <a:pt x="3000" y="3831"/>
                    <a:pt x="3512" y="3218"/>
                  </a:cubicBezTo>
                  <a:cubicBezTo>
                    <a:pt x="4100" y="2469"/>
                    <a:pt x="4562" y="1631"/>
                    <a:pt x="4862" y="719"/>
                  </a:cubicBezTo>
                  <a:cubicBezTo>
                    <a:pt x="4937" y="507"/>
                    <a:pt x="4987" y="232"/>
                    <a:pt x="4812" y="94"/>
                  </a:cubicBezTo>
                  <a:cubicBezTo>
                    <a:pt x="4787" y="82"/>
                    <a:pt x="4774" y="69"/>
                    <a:pt x="4749" y="57"/>
                  </a:cubicBezTo>
                  <a:cubicBezTo>
                    <a:pt x="4749" y="82"/>
                    <a:pt x="4737" y="107"/>
                    <a:pt x="4724" y="119"/>
                  </a:cubicBezTo>
                  <a:lnTo>
                    <a:pt x="4674" y="107"/>
                  </a:lnTo>
                  <a:lnTo>
                    <a:pt x="4724" y="44"/>
                  </a:lnTo>
                  <a:cubicBezTo>
                    <a:pt x="4687" y="32"/>
                    <a:pt x="4637" y="19"/>
                    <a:pt x="4599" y="19"/>
                  </a:cubicBezTo>
                  <a:cubicBezTo>
                    <a:pt x="4537" y="7"/>
                    <a:pt x="4474" y="1"/>
                    <a:pt x="44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6"/>
            <p:cNvSpPr/>
            <p:nvPr/>
          </p:nvSpPr>
          <p:spPr>
            <a:xfrm>
              <a:off x="6325314" y="2191476"/>
              <a:ext cx="482647" cy="650637"/>
            </a:xfrm>
            <a:custGeom>
              <a:avLst/>
              <a:gdLst/>
              <a:ahLst/>
              <a:cxnLst/>
              <a:rect l="l" t="t" r="r" b="b"/>
              <a:pathLst>
                <a:path w="8849" h="11929" extrusionOk="0">
                  <a:moveTo>
                    <a:pt x="5195" y="0"/>
                  </a:moveTo>
                  <a:cubicBezTo>
                    <a:pt x="4649" y="0"/>
                    <a:pt x="4089" y="155"/>
                    <a:pt x="3650" y="382"/>
                  </a:cubicBezTo>
                  <a:cubicBezTo>
                    <a:pt x="2162" y="1131"/>
                    <a:pt x="1800" y="3093"/>
                    <a:pt x="1325" y="4568"/>
                  </a:cubicBezTo>
                  <a:cubicBezTo>
                    <a:pt x="763" y="6280"/>
                    <a:pt x="325" y="8030"/>
                    <a:pt x="0" y="9792"/>
                  </a:cubicBezTo>
                  <a:cubicBezTo>
                    <a:pt x="513" y="10154"/>
                    <a:pt x="1413" y="10254"/>
                    <a:pt x="2000" y="10404"/>
                  </a:cubicBezTo>
                  <a:cubicBezTo>
                    <a:pt x="2787" y="10616"/>
                    <a:pt x="3575" y="10816"/>
                    <a:pt x="4374" y="11016"/>
                  </a:cubicBezTo>
                  <a:cubicBezTo>
                    <a:pt x="4749" y="11104"/>
                    <a:pt x="7836" y="11654"/>
                    <a:pt x="8848" y="11929"/>
                  </a:cubicBezTo>
                  <a:cubicBezTo>
                    <a:pt x="8473" y="10979"/>
                    <a:pt x="8073" y="10017"/>
                    <a:pt x="8111" y="8979"/>
                  </a:cubicBezTo>
                  <a:cubicBezTo>
                    <a:pt x="8186" y="6792"/>
                    <a:pt x="8523" y="4531"/>
                    <a:pt x="7611" y="2456"/>
                  </a:cubicBezTo>
                  <a:cubicBezTo>
                    <a:pt x="7324" y="1806"/>
                    <a:pt x="6986" y="707"/>
                    <a:pt x="6361" y="307"/>
                  </a:cubicBezTo>
                  <a:cubicBezTo>
                    <a:pt x="6021" y="90"/>
                    <a:pt x="5612" y="0"/>
                    <a:pt x="5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6"/>
            <p:cNvSpPr/>
            <p:nvPr/>
          </p:nvSpPr>
          <p:spPr>
            <a:xfrm>
              <a:off x="6715893" y="2325815"/>
              <a:ext cx="399469" cy="434867"/>
            </a:xfrm>
            <a:custGeom>
              <a:avLst/>
              <a:gdLst/>
              <a:ahLst/>
              <a:cxnLst/>
              <a:rect l="l" t="t" r="r" b="b"/>
              <a:pathLst>
                <a:path w="7324" h="7973" extrusionOk="0">
                  <a:moveTo>
                    <a:pt x="2213" y="1"/>
                  </a:moveTo>
                  <a:cubicBezTo>
                    <a:pt x="2167" y="1"/>
                    <a:pt x="2121" y="2"/>
                    <a:pt x="2075" y="6"/>
                  </a:cubicBezTo>
                  <a:cubicBezTo>
                    <a:pt x="1125" y="118"/>
                    <a:pt x="550" y="1118"/>
                    <a:pt x="925" y="1993"/>
                  </a:cubicBezTo>
                  <a:cubicBezTo>
                    <a:pt x="1162" y="2505"/>
                    <a:pt x="1662" y="2842"/>
                    <a:pt x="2137" y="3167"/>
                  </a:cubicBezTo>
                  <a:lnTo>
                    <a:pt x="2150" y="3167"/>
                  </a:lnTo>
                  <a:cubicBezTo>
                    <a:pt x="2824" y="3642"/>
                    <a:pt x="3462" y="4167"/>
                    <a:pt x="4049" y="4729"/>
                  </a:cubicBezTo>
                  <a:cubicBezTo>
                    <a:pt x="4424" y="5092"/>
                    <a:pt x="4137" y="5492"/>
                    <a:pt x="3812" y="5779"/>
                  </a:cubicBezTo>
                  <a:cubicBezTo>
                    <a:pt x="3291" y="6219"/>
                    <a:pt x="2417" y="6969"/>
                    <a:pt x="1666" y="6969"/>
                  </a:cubicBezTo>
                  <a:cubicBezTo>
                    <a:pt x="1605" y="6969"/>
                    <a:pt x="1546" y="6964"/>
                    <a:pt x="1487" y="6954"/>
                  </a:cubicBezTo>
                  <a:cubicBezTo>
                    <a:pt x="1262" y="6916"/>
                    <a:pt x="1062" y="6816"/>
                    <a:pt x="850" y="6766"/>
                  </a:cubicBezTo>
                  <a:cubicBezTo>
                    <a:pt x="775" y="6740"/>
                    <a:pt x="698" y="6727"/>
                    <a:pt x="622" y="6727"/>
                  </a:cubicBezTo>
                  <a:cubicBezTo>
                    <a:pt x="483" y="6727"/>
                    <a:pt x="346" y="6769"/>
                    <a:pt x="225" y="6841"/>
                  </a:cubicBezTo>
                  <a:cubicBezTo>
                    <a:pt x="13" y="7054"/>
                    <a:pt x="0" y="7391"/>
                    <a:pt x="175" y="7616"/>
                  </a:cubicBezTo>
                  <a:cubicBezTo>
                    <a:pt x="363" y="7841"/>
                    <a:pt x="637" y="7966"/>
                    <a:pt x="925" y="7966"/>
                  </a:cubicBezTo>
                  <a:cubicBezTo>
                    <a:pt x="1027" y="7971"/>
                    <a:pt x="1131" y="7973"/>
                    <a:pt x="1235" y="7973"/>
                  </a:cubicBezTo>
                  <a:cubicBezTo>
                    <a:pt x="1664" y="7973"/>
                    <a:pt x="2102" y="7939"/>
                    <a:pt x="2524" y="7928"/>
                  </a:cubicBezTo>
                  <a:cubicBezTo>
                    <a:pt x="3074" y="7916"/>
                    <a:pt x="3624" y="7816"/>
                    <a:pt x="4162" y="7654"/>
                  </a:cubicBezTo>
                  <a:cubicBezTo>
                    <a:pt x="5099" y="7341"/>
                    <a:pt x="6011" y="6829"/>
                    <a:pt x="6548" y="5967"/>
                  </a:cubicBezTo>
                  <a:cubicBezTo>
                    <a:pt x="7323" y="4679"/>
                    <a:pt x="6573" y="3530"/>
                    <a:pt x="5761" y="2492"/>
                  </a:cubicBezTo>
                  <a:cubicBezTo>
                    <a:pt x="5036" y="1580"/>
                    <a:pt x="4212" y="680"/>
                    <a:pt x="3124" y="206"/>
                  </a:cubicBezTo>
                  <a:cubicBezTo>
                    <a:pt x="2841" y="75"/>
                    <a:pt x="2528" y="1"/>
                    <a:pt x="22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6"/>
            <p:cNvSpPr/>
            <p:nvPr/>
          </p:nvSpPr>
          <p:spPr>
            <a:xfrm>
              <a:off x="6710493" y="2323087"/>
              <a:ext cx="408960" cy="440649"/>
            </a:xfrm>
            <a:custGeom>
              <a:avLst/>
              <a:gdLst/>
              <a:ahLst/>
              <a:cxnLst/>
              <a:rect l="l" t="t" r="r" b="b"/>
              <a:pathLst>
                <a:path w="7498" h="8079" extrusionOk="0">
                  <a:moveTo>
                    <a:pt x="2311" y="101"/>
                  </a:moveTo>
                  <a:cubicBezTo>
                    <a:pt x="2624" y="101"/>
                    <a:pt x="2927" y="175"/>
                    <a:pt x="3211" y="306"/>
                  </a:cubicBezTo>
                  <a:cubicBezTo>
                    <a:pt x="4311" y="780"/>
                    <a:pt x="5148" y="1718"/>
                    <a:pt x="5823" y="2580"/>
                  </a:cubicBezTo>
                  <a:cubicBezTo>
                    <a:pt x="6635" y="3617"/>
                    <a:pt x="7372" y="4729"/>
                    <a:pt x="6597" y="5992"/>
                  </a:cubicBezTo>
                  <a:cubicBezTo>
                    <a:pt x="6148" y="6729"/>
                    <a:pt x="5348" y="7291"/>
                    <a:pt x="4248" y="7654"/>
                  </a:cubicBezTo>
                  <a:cubicBezTo>
                    <a:pt x="3711" y="7829"/>
                    <a:pt x="3173" y="7916"/>
                    <a:pt x="2611" y="7929"/>
                  </a:cubicBezTo>
                  <a:cubicBezTo>
                    <a:pt x="2436" y="7929"/>
                    <a:pt x="2249" y="7941"/>
                    <a:pt x="2061" y="7954"/>
                  </a:cubicBezTo>
                  <a:cubicBezTo>
                    <a:pt x="1823" y="7962"/>
                    <a:pt x="1571" y="7971"/>
                    <a:pt x="1330" y="7971"/>
                  </a:cubicBezTo>
                  <a:cubicBezTo>
                    <a:pt x="1230" y="7971"/>
                    <a:pt x="1132" y="7970"/>
                    <a:pt x="1036" y="7966"/>
                  </a:cubicBezTo>
                  <a:cubicBezTo>
                    <a:pt x="749" y="7966"/>
                    <a:pt x="499" y="7841"/>
                    <a:pt x="312" y="7641"/>
                  </a:cubicBezTo>
                  <a:cubicBezTo>
                    <a:pt x="1" y="7342"/>
                    <a:pt x="228" y="6826"/>
                    <a:pt x="642" y="6826"/>
                  </a:cubicBezTo>
                  <a:cubicBezTo>
                    <a:pt x="661" y="6826"/>
                    <a:pt x="680" y="6827"/>
                    <a:pt x="699" y="6829"/>
                  </a:cubicBezTo>
                  <a:cubicBezTo>
                    <a:pt x="774" y="6829"/>
                    <a:pt x="861" y="6829"/>
                    <a:pt x="949" y="6854"/>
                  </a:cubicBezTo>
                  <a:cubicBezTo>
                    <a:pt x="1036" y="6879"/>
                    <a:pt x="1124" y="6904"/>
                    <a:pt x="1211" y="6929"/>
                  </a:cubicBezTo>
                  <a:cubicBezTo>
                    <a:pt x="1324" y="6979"/>
                    <a:pt x="1461" y="7016"/>
                    <a:pt x="1586" y="7041"/>
                  </a:cubicBezTo>
                  <a:cubicBezTo>
                    <a:pt x="1647" y="7052"/>
                    <a:pt x="1709" y="7056"/>
                    <a:pt x="1772" y="7056"/>
                  </a:cubicBezTo>
                  <a:cubicBezTo>
                    <a:pt x="2541" y="7056"/>
                    <a:pt x="3403" y="6317"/>
                    <a:pt x="3923" y="5867"/>
                  </a:cubicBezTo>
                  <a:lnTo>
                    <a:pt x="3948" y="5854"/>
                  </a:lnTo>
                  <a:cubicBezTo>
                    <a:pt x="4148" y="5679"/>
                    <a:pt x="4385" y="5429"/>
                    <a:pt x="4385" y="5154"/>
                  </a:cubicBezTo>
                  <a:cubicBezTo>
                    <a:pt x="4385" y="4992"/>
                    <a:pt x="4323" y="4842"/>
                    <a:pt x="4198" y="4729"/>
                  </a:cubicBezTo>
                  <a:cubicBezTo>
                    <a:pt x="3598" y="4167"/>
                    <a:pt x="2961" y="3642"/>
                    <a:pt x="2286" y="3167"/>
                  </a:cubicBezTo>
                  <a:lnTo>
                    <a:pt x="2249" y="3205"/>
                  </a:lnTo>
                  <a:lnTo>
                    <a:pt x="2274" y="3167"/>
                  </a:lnTo>
                  <a:lnTo>
                    <a:pt x="2199" y="3117"/>
                  </a:lnTo>
                  <a:cubicBezTo>
                    <a:pt x="1749" y="2817"/>
                    <a:pt x="1299" y="2505"/>
                    <a:pt x="1086" y="2018"/>
                  </a:cubicBezTo>
                  <a:cubicBezTo>
                    <a:pt x="711" y="1180"/>
                    <a:pt x="1261" y="218"/>
                    <a:pt x="2174" y="106"/>
                  </a:cubicBezTo>
                  <a:cubicBezTo>
                    <a:pt x="2220" y="102"/>
                    <a:pt x="2265" y="101"/>
                    <a:pt x="2311" y="101"/>
                  </a:cubicBezTo>
                  <a:close/>
                  <a:moveTo>
                    <a:pt x="2303" y="1"/>
                  </a:moveTo>
                  <a:cubicBezTo>
                    <a:pt x="2256" y="1"/>
                    <a:pt x="2208" y="2"/>
                    <a:pt x="2161" y="6"/>
                  </a:cubicBezTo>
                  <a:cubicBezTo>
                    <a:pt x="1186" y="118"/>
                    <a:pt x="586" y="1155"/>
                    <a:pt x="986" y="2055"/>
                  </a:cubicBezTo>
                  <a:cubicBezTo>
                    <a:pt x="1199" y="2567"/>
                    <a:pt x="1674" y="2892"/>
                    <a:pt x="2124" y="3205"/>
                  </a:cubicBezTo>
                  <a:lnTo>
                    <a:pt x="2211" y="3255"/>
                  </a:lnTo>
                  <a:lnTo>
                    <a:pt x="2236" y="3217"/>
                  </a:lnTo>
                  <a:lnTo>
                    <a:pt x="2224" y="3267"/>
                  </a:lnTo>
                  <a:cubicBezTo>
                    <a:pt x="2898" y="3730"/>
                    <a:pt x="3523" y="4255"/>
                    <a:pt x="4123" y="4829"/>
                  </a:cubicBezTo>
                  <a:cubicBezTo>
                    <a:pt x="4223" y="4917"/>
                    <a:pt x="4273" y="5042"/>
                    <a:pt x="4273" y="5167"/>
                  </a:cubicBezTo>
                  <a:cubicBezTo>
                    <a:pt x="4261" y="5404"/>
                    <a:pt x="4048" y="5642"/>
                    <a:pt x="3873" y="5792"/>
                  </a:cubicBezTo>
                  <a:lnTo>
                    <a:pt x="3848" y="5817"/>
                  </a:lnTo>
                  <a:cubicBezTo>
                    <a:pt x="3329" y="6255"/>
                    <a:pt x="2489" y="6982"/>
                    <a:pt x="1764" y="6982"/>
                  </a:cubicBezTo>
                  <a:cubicBezTo>
                    <a:pt x="1704" y="6982"/>
                    <a:pt x="1644" y="6977"/>
                    <a:pt x="1586" y="6966"/>
                  </a:cubicBezTo>
                  <a:cubicBezTo>
                    <a:pt x="1474" y="6941"/>
                    <a:pt x="1349" y="6904"/>
                    <a:pt x="1224" y="6866"/>
                  </a:cubicBezTo>
                  <a:cubicBezTo>
                    <a:pt x="1136" y="6829"/>
                    <a:pt x="1049" y="6804"/>
                    <a:pt x="961" y="6779"/>
                  </a:cubicBezTo>
                  <a:cubicBezTo>
                    <a:pt x="879" y="6751"/>
                    <a:pt x="793" y="6737"/>
                    <a:pt x="708" y="6737"/>
                  </a:cubicBezTo>
                  <a:cubicBezTo>
                    <a:pt x="560" y="6737"/>
                    <a:pt x="413" y="6779"/>
                    <a:pt x="287" y="6866"/>
                  </a:cubicBezTo>
                  <a:cubicBezTo>
                    <a:pt x="37" y="7066"/>
                    <a:pt x="49" y="7479"/>
                    <a:pt x="224" y="7704"/>
                  </a:cubicBezTo>
                  <a:cubicBezTo>
                    <a:pt x="424" y="7941"/>
                    <a:pt x="711" y="8078"/>
                    <a:pt x="1024" y="8078"/>
                  </a:cubicBezTo>
                  <a:lnTo>
                    <a:pt x="1336" y="8078"/>
                  </a:lnTo>
                  <a:cubicBezTo>
                    <a:pt x="1574" y="8078"/>
                    <a:pt x="1824" y="8066"/>
                    <a:pt x="2086" y="8053"/>
                  </a:cubicBezTo>
                  <a:cubicBezTo>
                    <a:pt x="2261" y="8041"/>
                    <a:pt x="2448" y="8028"/>
                    <a:pt x="2623" y="8028"/>
                  </a:cubicBezTo>
                  <a:cubicBezTo>
                    <a:pt x="3186" y="8016"/>
                    <a:pt x="3748" y="7916"/>
                    <a:pt x="4286" y="7741"/>
                  </a:cubicBezTo>
                  <a:cubicBezTo>
                    <a:pt x="5410" y="7379"/>
                    <a:pt x="6223" y="6804"/>
                    <a:pt x="6697" y="6042"/>
                  </a:cubicBezTo>
                  <a:cubicBezTo>
                    <a:pt x="7497" y="4729"/>
                    <a:pt x="6710" y="3530"/>
                    <a:pt x="5910" y="2517"/>
                  </a:cubicBezTo>
                  <a:cubicBezTo>
                    <a:pt x="5223" y="1643"/>
                    <a:pt x="4385" y="693"/>
                    <a:pt x="3261" y="218"/>
                  </a:cubicBezTo>
                  <a:cubicBezTo>
                    <a:pt x="2966" y="76"/>
                    <a:pt x="2633" y="1"/>
                    <a:pt x="2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6"/>
            <p:cNvSpPr/>
            <p:nvPr/>
          </p:nvSpPr>
          <p:spPr>
            <a:xfrm>
              <a:off x="6582973" y="2195240"/>
              <a:ext cx="432195" cy="352508"/>
            </a:xfrm>
            <a:custGeom>
              <a:avLst/>
              <a:gdLst/>
              <a:ahLst/>
              <a:cxnLst/>
              <a:rect l="l" t="t" r="r" b="b"/>
              <a:pathLst>
                <a:path w="7924" h="6463" extrusionOk="0">
                  <a:moveTo>
                    <a:pt x="525" y="0"/>
                  </a:moveTo>
                  <a:cubicBezTo>
                    <a:pt x="525" y="763"/>
                    <a:pt x="0" y="1625"/>
                    <a:pt x="225" y="2387"/>
                  </a:cubicBezTo>
                  <a:cubicBezTo>
                    <a:pt x="450" y="3149"/>
                    <a:pt x="1062" y="3812"/>
                    <a:pt x="1600" y="4374"/>
                  </a:cubicBezTo>
                  <a:cubicBezTo>
                    <a:pt x="2437" y="5224"/>
                    <a:pt x="3837" y="5599"/>
                    <a:pt x="4737" y="6386"/>
                  </a:cubicBezTo>
                  <a:cubicBezTo>
                    <a:pt x="4783" y="6342"/>
                    <a:pt x="4803" y="6326"/>
                    <a:pt x="4809" y="6326"/>
                  </a:cubicBezTo>
                  <a:cubicBezTo>
                    <a:pt x="4826" y="6326"/>
                    <a:pt x="4722" y="6462"/>
                    <a:pt x="4785" y="6462"/>
                  </a:cubicBezTo>
                  <a:cubicBezTo>
                    <a:pt x="4800" y="6462"/>
                    <a:pt x="4824" y="6455"/>
                    <a:pt x="4861" y="6436"/>
                  </a:cubicBezTo>
                  <a:cubicBezTo>
                    <a:pt x="5149" y="6261"/>
                    <a:pt x="5436" y="6061"/>
                    <a:pt x="5711" y="5849"/>
                  </a:cubicBezTo>
                  <a:cubicBezTo>
                    <a:pt x="6274" y="5449"/>
                    <a:pt x="7373" y="4599"/>
                    <a:pt x="7923" y="4174"/>
                  </a:cubicBezTo>
                  <a:cubicBezTo>
                    <a:pt x="6374" y="1987"/>
                    <a:pt x="3274" y="275"/>
                    <a:pt x="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6"/>
            <p:cNvSpPr/>
            <p:nvPr/>
          </p:nvSpPr>
          <p:spPr>
            <a:xfrm>
              <a:off x="6246937" y="4160951"/>
              <a:ext cx="190190" cy="105867"/>
            </a:xfrm>
            <a:custGeom>
              <a:avLst/>
              <a:gdLst/>
              <a:ahLst/>
              <a:cxnLst/>
              <a:rect l="l" t="t" r="r" b="b"/>
              <a:pathLst>
                <a:path w="3487" h="1941" extrusionOk="0">
                  <a:moveTo>
                    <a:pt x="2312" y="1"/>
                  </a:moveTo>
                  <a:cubicBezTo>
                    <a:pt x="2237" y="163"/>
                    <a:pt x="2162" y="338"/>
                    <a:pt x="2112" y="500"/>
                  </a:cubicBezTo>
                  <a:cubicBezTo>
                    <a:pt x="2037" y="688"/>
                    <a:pt x="1912" y="850"/>
                    <a:pt x="1762" y="988"/>
                  </a:cubicBezTo>
                  <a:cubicBezTo>
                    <a:pt x="1437" y="1263"/>
                    <a:pt x="988" y="1300"/>
                    <a:pt x="600" y="1388"/>
                  </a:cubicBezTo>
                  <a:cubicBezTo>
                    <a:pt x="450" y="1425"/>
                    <a:pt x="175" y="1463"/>
                    <a:pt x="100" y="1613"/>
                  </a:cubicBezTo>
                  <a:cubicBezTo>
                    <a:pt x="0" y="1800"/>
                    <a:pt x="188" y="1900"/>
                    <a:pt x="350" y="1900"/>
                  </a:cubicBezTo>
                  <a:lnTo>
                    <a:pt x="625" y="1913"/>
                  </a:lnTo>
                  <a:cubicBezTo>
                    <a:pt x="988" y="1931"/>
                    <a:pt x="1350" y="1941"/>
                    <a:pt x="1712" y="1941"/>
                  </a:cubicBezTo>
                  <a:cubicBezTo>
                    <a:pt x="2075" y="1941"/>
                    <a:pt x="2437" y="1931"/>
                    <a:pt x="2800" y="1913"/>
                  </a:cubicBezTo>
                  <a:cubicBezTo>
                    <a:pt x="2900" y="1913"/>
                    <a:pt x="3012" y="1888"/>
                    <a:pt x="3112" y="1850"/>
                  </a:cubicBezTo>
                  <a:cubicBezTo>
                    <a:pt x="3487" y="1675"/>
                    <a:pt x="3399" y="1113"/>
                    <a:pt x="3412" y="788"/>
                  </a:cubicBezTo>
                  <a:cubicBezTo>
                    <a:pt x="3412" y="525"/>
                    <a:pt x="3424" y="263"/>
                    <a:pt x="3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6"/>
            <p:cNvSpPr/>
            <p:nvPr/>
          </p:nvSpPr>
          <p:spPr>
            <a:xfrm>
              <a:off x="6520958" y="1982960"/>
              <a:ext cx="129975" cy="273585"/>
            </a:xfrm>
            <a:custGeom>
              <a:avLst/>
              <a:gdLst/>
              <a:ahLst/>
              <a:cxnLst/>
              <a:rect l="l" t="t" r="r" b="b"/>
              <a:pathLst>
                <a:path w="2383" h="5016" extrusionOk="0">
                  <a:moveTo>
                    <a:pt x="1235" y="1"/>
                  </a:moveTo>
                  <a:cubicBezTo>
                    <a:pt x="1176" y="1"/>
                    <a:pt x="1114" y="6"/>
                    <a:pt x="1050" y="18"/>
                  </a:cubicBezTo>
                  <a:cubicBezTo>
                    <a:pt x="487" y="118"/>
                    <a:pt x="200" y="843"/>
                    <a:pt x="75" y="1343"/>
                  </a:cubicBezTo>
                  <a:cubicBezTo>
                    <a:pt x="0" y="1693"/>
                    <a:pt x="25" y="2043"/>
                    <a:pt x="150" y="2380"/>
                  </a:cubicBezTo>
                  <a:cubicBezTo>
                    <a:pt x="287" y="2755"/>
                    <a:pt x="712" y="2980"/>
                    <a:pt x="687" y="3392"/>
                  </a:cubicBezTo>
                  <a:cubicBezTo>
                    <a:pt x="650" y="3780"/>
                    <a:pt x="587" y="4167"/>
                    <a:pt x="500" y="4542"/>
                  </a:cubicBezTo>
                  <a:cubicBezTo>
                    <a:pt x="437" y="4913"/>
                    <a:pt x="739" y="5015"/>
                    <a:pt x="1054" y="5015"/>
                  </a:cubicBezTo>
                  <a:cubicBezTo>
                    <a:pt x="1174" y="5015"/>
                    <a:pt x="1296" y="5000"/>
                    <a:pt x="1400" y="4979"/>
                  </a:cubicBezTo>
                  <a:cubicBezTo>
                    <a:pt x="1812" y="4880"/>
                    <a:pt x="2224" y="4605"/>
                    <a:pt x="2212" y="4117"/>
                  </a:cubicBezTo>
                  <a:cubicBezTo>
                    <a:pt x="2199" y="3630"/>
                    <a:pt x="2112" y="3142"/>
                    <a:pt x="2162" y="2668"/>
                  </a:cubicBezTo>
                  <a:cubicBezTo>
                    <a:pt x="2187" y="2293"/>
                    <a:pt x="2299" y="1943"/>
                    <a:pt x="2324" y="1568"/>
                  </a:cubicBezTo>
                  <a:cubicBezTo>
                    <a:pt x="2382" y="908"/>
                    <a:pt x="1989" y="1"/>
                    <a:pt x="12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6"/>
            <p:cNvSpPr/>
            <p:nvPr/>
          </p:nvSpPr>
          <p:spPr>
            <a:xfrm>
              <a:off x="6518231" y="1979470"/>
              <a:ext cx="134284" cy="279858"/>
            </a:xfrm>
            <a:custGeom>
              <a:avLst/>
              <a:gdLst/>
              <a:ahLst/>
              <a:cxnLst/>
              <a:rect l="l" t="t" r="r" b="b"/>
              <a:pathLst>
                <a:path w="2462" h="5131" extrusionOk="0">
                  <a:moveTo>
                    <a:pt x="1328" y="119"/>
                  </a:moveTo>
                  <a:cubicBezTo>
                    <a:pt x="1526" y="119"/>
                    <a:pt x="1722" y="204"/>
                    <a:pt x="1875" y="345"/>
                  </a:cubicBezTo>
                  <a:cubicBezTo>
                    <a:pt x="2199" y="682"/>
                    <a:pt x="2374" y="1157"/>
                    <a:pt x="2337" y="1632"/>
                  </a:cubicBezTo>
                  <a:cubicBezTo>
                    <a:pt x="2324" y="1819"/>
                    <a:pt x="2287" y="2007"/>
                    <a:pt x="2249" y="2182"/>
                  </a:cubicBezTo>
                  <a:cubicBezTo>
                    <a:pt x="2212" y="2357"/>
                    <a:pt x="2187" y="2544"/>
                    <a:pt x="2174" y="2719"/>
                  </a:cubicBezTo>
                  <a:cubicBezTo>
                    <a:pt x="2149" y="3032"/>
                    <a:pt x="2149" y="3356"/>
                    <a:pt x="2187" y="3669"/>
                  </a:cubicBezTo>
                  <a:cubicBezTo>
                    <a:pt x="2212" y="3831"/>
                    <a:pt x="2224" y="4006"/>
                    <a:pt x="2224" y="4181"/>
                  </a:cubicBezTo>
                  <a:cubicBezTo>
                    <a:pt x="2237" y="4606"/>
                    <a:pt x="1850" y="4894"/>
                    <a:pt x="1450" y="4981"/>
                  </a:cubicBezTo>
                  <a:cubicBezTo>
                    <a:pt x="1339" y="5006"/>
                    <a:pt x="1216" y="5021"/>
                    <a:pt x="1099" y="5021"/>
                  </a:cubicBezTo>
                  <a:cubicBezTo>
                    <a:pt x="925" y="5021"/>
                    <a:pt x="764" y="4988"/>
                    <a:pt x="675" y="4906"/>
                  </a:cubicBezTo>
                  <a:cubicBezTo>
                    <a:pt x="600" y="4831"/>
                    <a:pt x="575" y="4719"/>
                    <a:pt x="600" y="4619"/>
                  </a:cubicBezTo>
                  <a:cubicBezTo>
                    <a:pt x="625" y="4494"/>
                    <a:pt x="650" y="4381"/>
                    <a:pt x="675" y="4269"/>
                  </a:cubicBezTo>
                  <a:cubicBezTo>
                    <a:pt x="725" y="4006"/>
                    <a:pt x="775" y="3731"/>
                    <a:pt x="800" y="3469"/>
                  </a:cubicBezTo>
                  <a:lnTo>
                    <a:pt x="800" y="3456"/>
                  </a:lnTo>
                  <a:cubicBezTo>
                    <a:pt x="812" y="3194"/>
                    <a:pt x="662" y="3007"/>
                    <a:pt x="500" y="2819"/>
                  </a:cubicBezTo>
                  <a:cubicBezTo>
                    <a:pt x="400" y="2707"/>
                    <a:pt x="312" y="2569"/>
                    <a:pt x="250" y="2419"/>
                  </a:cubicBezTo>
                  <a:cubicBezTo>
                    <a:pt x="125" y="2107"/>
                    <a:pt x="100" y="1757"/>
                    <a:pt x="175" y="1419"/>
                  </a:cubicBezTo>
                  <a:cubicBezTo>
                    <a:pt x="250" y="1070"/>
                    <a:pt x="525" y="232"/>
                    <a:pt x="1112" y="132"/>
                  </a:cubicBezTo>
                  <a:cubicBezTo>
                    <a:pt x="1162" y="120"/>
                    <a:pt x="1225" y="120"/>
                    <a:pt x="1287" y="120"/>
                  </a:cubicBezTo>
                  <a:cubicBezTo>
                    <a:pt x="1301" y="119"/>
                    <a:pt x="1314" y="119"/>
                    <a:pt x="1328" y="119"/>
                  </a:cubicBezTo>
                  <a:close/>
                  <a:moveTo>
                    <a:pt x="1279" y="0"/>
                  </a:moveTo>
                  <a:cubicBezTo>
                    <a:pt x="1215" y="0"/>
                    <a:pt x="1151" y="7"/>
                    <a:pt x="1087" y="20"/>
                  </a:cubicBezTo>
                  <a:cubicBezTo>
                    <a:pt x="475" y="132"/>
                    <a:pt x="188" y="920"/>
                    <a:pt x="75" y="1382"/>
                  </a:cubicBezTo>
                  <a:cubicBezTo>
                    <a:pt x="0" y="1744"/>
                    <a:pt x="25" y="2107"/>
                    <a:pt x="150" y="2444"/>
                  </a:cubicBezTo>
                  <a:cubicBezTo>
                    <a:pt x="213" y="2607"/>
                    <a:pt x="312" y="2744"/>
                    <a:pt x="425" y="2869"/>
                  </a:cubicBezTo>
                  <a:cubicBezTo>
                    <a:pt x="562" y="3057"/>
                    <a:pt x="700" y="3219"/>
                    <a:pt x="687" y="3444"/>
                  </a:cubicBezTo>
                  <a:lnTo>
                    <a:pt x="737" y="3456"/>
                  </a:lnTo>
                  <a:lnTo>
                    <a:pt x="687" y="3456"/>
                  </a:lnTo>
                  <a:cubicBezTo>
                    <a:pt x="662" y="3719"/>
                    <a:pt x="625" y="3981"/>
                    <a:pt x="562" y="4244"/>
                  </a:cubicBezTo>
                  <a:cubicBezTo>
                    <a:pt x="537" y="4356"/>
                    <a:pt x="525" y="4481"/>
                    <a:pt x="500" y="4594"/>
                  </a:cubicBezTo>
                  <a:cubicBezTo>
                    <a:pt x="462" y="4731"/>
                    <a:pt x="500" y="4869"/>
                    <a:pt x="600" y="4969"/>
                  </a:cubicBezTo>
                  <a:cubicBezTo>
                    <a:pt x="737" y="5081"/>
                    <a:pt x="912" y="5131"/>
                    <a:pt x="1100" y="5131"/>
                  </a:cubicBezTo>
                  <a:cubicBezTo>
                    <a:pt x="1225" y="5118"/>
                    <a:pt x="1350" y="5106"/>
                    <a:pt x="1462" y="5081"/>
                  </a:cubicBezTo>
                  <a:cubicBezTo>
                    <a:pt x="1900" y="4981"/>
                    <a:pt x="2324" y="4656"/>
                    <a:pt x="2312" y="4169"/>
                  </a:cubicBezTo>
                  <a:cubicBezTo>
                    <a:pt x="2312" y="4006"/>
                    <a:pt x="2299" y="3831"/>
                    <a:pt x="2274" y="3656"/>
                  </a:cubicBezTo>
                  <a:cubicBezTo>
                    <a:pt x="2249" y="3344"/>
                    <a:pt x="2237" y="3032"/>
                    <a:pt x="2262" y="2719"/>
                  </a:cubicBezTo>
                  <a:cubicBezTo>
                    <a:pt x="2274" y="2544"/>
                    <a:pt x="2312" y="2369"/>
                    <a:pt x="2337" y="2194"/>
                  </a:cubicBezTo>
                  <a:cubicBezTo>
                    <a:pt x="2374" y="2007"/>
                    <a:pt x="2412" y="1819"/>
                    <a:pt x="2424" y="1632"/>
                  </a:cubicBezTo>
                  <a:cubicBezTo>
                    <a:pt x="2462" y="1120"/>
                    <a:pt x="2287" y="620"/>
                    <a:pt x="1925" y="257"/>
                  </a:cubicBezTo>
                  <a:cubicBezTo>
                    <a:pt x="1747" y="90"/>
                    <a:pt x="1516" y="0"/>
                    <a:pt x="1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6"/>
            <p:cNvSpPr/>
            <p:nvPr/>
          </p:nvSpPr>
          <p:spPr>
            <a:xfrm>
              <a:off x="6976224" y="4169842"/>
              <a:ext cx="177972" cy="97031"/>
            </a:xfrm>
            <a:custGeom>
              <a:avLst/>
              <a:gdLst/>
              <a:ahLst/>
              <a:cxnLst/>
              <a:rect l="l" t="t" r="r" b="b"/>
              <a:pathLst>
                <a:path w="3263" h="1779" extrusionOk="0">
                  <a:moveTo>
                    <a:pt x="1" y="0"/>
                  </a:moveTo>
                  <a:cubicBezTo>
                    <a:pt x="1" y="112"/>
                    <a:pt x="26" y="225"/>
                    <a:pt x="63" y="337"/>
                  </a:cubicBezTo>
                  <a:cubicBezTo>
                    <a:pt x="126" y="550"/>
                    <a:pt x="151" y="775"/>
                    <a:pt x="138" y="987"/>
                  </a:cubicBezTo>
                  <a:cubicBezTo>
                    <a:pt x="88" y="1175"/>
                    <a:pt x="63" y="1350"/>
                    <a:pt x="63" y="1537"/>
                  </a:cubicBezTo>
                  <a:cubicBezTo>
                    <a:pt x="89" y="1715"/>
                    <a:pt x="183" y="1744"/>
                    <a:pt x="307" y="1744"/>
                  </a:cubicBezTo>
                  <a:cubicBezTo>
                    <a:pt x="366" y="1744"/>
                    <a:pt x="432" y="1737"/>
                    <a:pt x="501" y="1737"/>
                  </a:cubicBezTo>
                  <a:cubicBezTo>
                    <a:pt x="544" y="1736"/>
                    <a:pt x="587" y="1736"/>
                    <a:pt x="630" y="1736"/>
                  </a:cubicBezTo>
                  <a:cubicBezTo>
                    <a:pt x="1137" y="1736"/>
                    <a:pt x="1648" y="1779"/>
                    <a:pt x="2150" y="1779"/>
                  </a:cubicBezTo>
                  <a:cubicBezTo>
                    <a:pt x="2399" y="1779"/>
                    <a:pt x="2645" y="1768"/>
                    <a:pt x="2888" y="1737"/>
                  </a:cubicBezTo>
                  <a:cubicBezTo>
                    <a:pt x="3013" y="1737"/>
                    <a:pt x="3138" y="1687"/>
                    <a:pt x="3225" y="1600"/>
                  </a:cubicBezTo>
                  <a:cubicBezTo>
                    <a:pt x="3262" y="1550"/>
                    <a:pt x="3225" y="1462"/>
                    <a:pt x="3063" y="1375"/>
                  </a:cubicBezTo>
                  <a:cubicBezTo>
                    <a:pt x="2975" y="1312"/>
                    <a:pt x="2863" y="1262"/>
                    <a:pt x="2750" y="1237"/>
                  </a:cubicBezTo>
                  <a:cubicBezTo>
                    <a:pt x="2363" y="1112"/>
                    <a:pt x="1988" y="950"/>
                    <a:pt x="1650" y="712"/>
                  </a:cubicBezTo>
                  <a:cubicBezTo>
                    <a:pt x="1413" y="537"/>
                    <a:pt x="1213" y="312"/>
                    <a:pt x="1063" y="63"/>
                  </a:cubicBezTo>
                  <a:cubicBezTo>
                    <a:pt x="1055" y="46"/>
                    <a:pt x="1009" y="40"/>
                    <a:pt x="949" y="40"/>
                  </a:cubicBezTo>
                  <a:cubicBezTo>
                    <a:pt x="828" y="40"/>
                    <a:pt x="651" y="63"/>
                    <a:pt x="601" y="6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6"/>
            <p:cNvSpPr/>
            <p:nvPr/>
          </p:nvSpPr>
          <p:spPr>
            <a:xfrm>
              <a:off x="6518231" y="1944453"/>
              <a:ext cx="162918" cy="141156"/>
            </a:xfrm>
            <a:custGeom>
              <a:avLst/>
              <a:gdLst/>
              <a:ahLst/>
              <a:cxnLst/>
              <a:rect l="l" t="t" r="r" b="b"/>
              <a:pathLst>
                <a:path w="2987" h="2588" extrusionOk="0">
                  <a:moveTo>
                    <a:pt x="774" y="1"/>
                  </a:moveTo>
                  <a:cubicBezTo>
                    <a:pt x="692" y="1"/>
                    <a:pt x="608" y="8"/>
                    <a:pt x="525" y="25"/>
                  </a:cubicBezTo>
                  <a:cubicBezTo>
                    <a:pt x="462" y="37"/>
                    <a:pt x="412" y="50"/>
                    <a:pt x="362" y="74"/>
                  </a:cubicBezTo>
                  <a:cubicBezTo>
                    <a:pt x="237" y="137"/>
                    <a:pt x="150" y="224"/>
                    <a:pt x="88" y="337"/>
                  </a:cubicBezTo>
                  <a:cubicBezTo>
                    <a:pt x="0" y="574"/>
                    <a:pt x="75" y="837"/>
                    <a:pt x="275" y="987"/>
                  </a:cubicBezTo>
                  <a:cubicBezTo>
                    <a:pt x="475" y="1137"/>
                    <a:pt x="712" y="1212"/>
                    <a:pt x="962" y="1224"/>
                  </a:cubicBezTo>
                  <a:cubicBezTo>
                    <a:pt x="1500" y="1262"/>
                    <a:pt x="1737" y="1262"/>
                    <a:pt x="1975" y="1799"/>
                  </a:cubicBezTo>
                  <a:cubicBezTo>
                    <a:pt x="2072" y="2019"/>
                    <a:pt x="2158" y="2587"/>
                    <a:pt x="2490" y="2587"/>
                  </a:cubicBezTo>
                  <a:cubicBezTo>
                    <a:pt x="2497" y="2587"/>
                    <a:pt x="2505" y="2587"/>
                    <a:pt x="2512" y="2586"/>
                  </a:cubicBezTo>
                  <a:cubicBezTo>
                    <a:pt x="2812" y="2561"/>
                    <a:pt x="2937" y="2011"/>
                    <a:pt x="2949" y="1787"/>
                  </a:cubicBezTo>
                  <a:cubicBezTo>
                    <a:pt x="2987" y="1387"/>
                    <a:pt x="2799" y="999"/>
                    <a:pt x="2462" y="787"/>
                  </a:cubicBezTo>
                  <a:cubicBezTo>
                    <a:pt x="2125" y="599"/>
                    <a:pt x="1800" y="374"/>
                    <a:pt x="1462" y="187"/>
                  </a:cubicBezTo>
                  <a:cubicBezTo>
                    <a:pt x="1248" y="66"/>
                    <a:pt x="1014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6"/>
            <p:cNvSpPr/>
            <p:nvPr/>
          </p:nvSpPr>
          <p:spPr>
            <a:xfrm>
              <a:off x="6616353" y="2046393"/>
              <a:ext cx="47616" cy="53343"/>
            </a:xfrm>
            <a:custGeom>
              <a:avLst/>
              <a:gdLst/>
              <a:ahLst/>
              <a:cxnLst/>
              <a:rect l="l" t="t" r="r" b="b"/>
              <a:pathLst>
                <a:path w="873" h="978" extrusionOk="0">
                  <a:moveTo>
                    <a:pt x="329" y="0"/>
                  </a:moveTo>
                  <a:cubicBezTo>
                    <a:pt x="245" y="0"/>
                    <a:pt x="161" y="28"/>
                    <a:pt x="101" y="80"/>
                  </a:cubicBezTo>
                  <a:lnTo>
                    <a:pt x="1" y="755"/>
                  </a:lnTo>
                  <a:cubicBezTo>
                    <a:pt x="85" y="910"/>
                    <a:pt x="225" y="977"/>
                    <a:pt x="364" y="977"/>
                  </a:cubicBezTo>
                  <a:cubicBezTo>
                    <a:pt x="618" y="977"/>
                    <a:pt x="873" y="757"/>
                    <a:pt x="800" y="442"/>
                  </a:cubicBezTo>
                  <a:cubicBezTo>
                    <a:pt x="775" y="367"/>
                    <a:pt x="750" y="305"/>
                    <a:pt x="700" y="242"/>
                  </a:cubicBezTo>
                  <a:cubicBezTo>
                    <a:pt x="638" y="142"/>
                    <a:pt x="538" y="67"/>
                    <a:pt x="438" y="18"/>
                  </a:cubicBezTo>
                  <a:cubicBezTo>
                    <a:pt x="403" y="6"/>
                    <a:pt x="366" y="0"/>
                    <a:pt x="3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6"/>
            <p:cNvSpPr/>
            <p:nvPr/>
          </p:nvSpPr>
          <p:spPr>
            <a:xfrm>
              <a:off x="6533885" y="2079337"/>
              <a:ext cx="49797" cy="29398"/>
            </a:xfrm>
            <a:custGeom>
              <a:avLst/>
              <a:gdLst/>
              <a:ahLst/>
              <a:cxnLst/>
              <a:rect l="l" t="t" r="r" b="b"/>
              <a:pathLst>
                <a:path w="913" h="539" extrusionOk="0">
                  <a:moveTo>
                    <a:pt x="38" y="1"/>
                  </a:moveTo>
                  <a:cubicBezTo>
                    <a:pt x="0" y="226"/>
                    <a:pt x="138" y="451"/>
                    <a:pt x="350" y="526"/>
                  </a:cubicBezTo>
                  <a:cubicBezTo>
                    <a:pt x="388" y="538"/>
                    <a:pt x="438" y="538"/>
                    <a:pt x="488" y="538"/>
                  </a:cubicBezTo>
                  <a:cubicBezTo>
                    <a:pt x="663" y="538"/>
                    <a:pt x="825" y="438"/>
                    <a:pt x="913" y="276"/>
                  </a:cubicBezTo>
                  <a:lnTo>
                    <a:pt x="813" y="238"/>
                  </a:lnTo>
                  <a:cubicBezTo>
                    <a:pt x="746" y="386"/>
                    <a:pt x="621" y="450"/>
                    <a:pt x="497" y="450"/>
                  </a:cubicBezTo>
                  <a:cubicBezTo>
                    <a:pt x="294" y="450"/>
                    <a:pt x="92" y="281"/>
                    <a:pt x="138" y="26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6"/>
            <p:cNvSpPr/>
            <p:nvPr/>
          </p:nvSpPr>
          <p:spPr>
            <a:xfrm>
              <a:off x="6544793" y="2138679"/>
              <a:ext cx="36871" cy="35453"/>
            </a:xfrm>
            <a:custGeom>
              <a:avLst/>
              <a:gdLst/>
              <a:ahLst/>
              <a:cxnLst/>
              <a:rect l="l" t="t" r="r" b="b"/>
              <a:pathLst>
                <a:path w="676" h="650" extrusionOk="0">
                  <a:moveTo>
                    <a:pt x="0" y="0"/>
                  </a:moveTo>
                  <a:cubicBezTo>
                    <a:pt x="25" y="13"/>
                    <a:pt x="38" y="38"/>
                    <a:pt x="63" y="50"/>
                  </a:cubicBezTo>
                  <a:lnTo>
                    <a:pt x="75" y="50"/>
                  </a:lnTo>
                  <a:cubicBezTo>
                    <a:pt x="175" y="237"/>
                    <a:pt x="225" y="450"/>
                    <a:pt x="250" y="650"/>
                  </a:cubicBezTo>
                  <a:cubicBezTo>
                    <a:pt x="338" y="425"/>
                    <a:pt x="488" y="213"/>
                    <a:pt x="675" y="50"/>
                  </a:cubicBezTo>
                  <a:lnTo>
                    <a:pt x="675" y="50"/>
                  </a:lnTo>
                  <a:cubicBezTo>
                    <a:pt x="632" y="56"/>
                    <a:pt x="585" y="59"/>
                    <a:pt x="538" y="59"/>
                  </a:cubicBezTo>
                  <a:cubicBezTo>
                    <a:pt x="491" y="59"/>
                    <a:pt x="444" y="56"/>
                    <a:pt x="400" y="50"/>
                  </a:cubicBezTo>
                  <a:cubicBezTo>
                    <a:pt x="275" y="50"/>
                    <a:pt x="163" y="25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6"/>
            <p:cNvSpPr/>
            <p:nvPr/>
          </p:nvSpPr>
          <p:spPr>
            <a:xfrm>
              <a:off x="6632061" y="2064338"/>
              <a:ext cx="10254" cy="18490"/>
            </a:xfrm>
            <a:custGeom>
              <a:avLst/>
              <a:gdLst/>
              <a:ahLst/>
              <a:cxnLst/>
              <a:rect l="l" t="t" r="r" b="b"/>
              <a:pathLst>
                <a:path w="188" h="339" extrusionOk="0">
                  <a:moveTo>
                    <a:pt x="13" y="1"/>
                  </a:moveTo>
                  <a:lnTo>
                    <a:pt x="0" y="313"/>
                  </a:lnTo>
                  <a:lnTo>
                    <a:pt x="0" y="338"/>
                  </a:lnTo>
                  <a:cubicBezTo>
                    <a:pt x="38" y="338"/>
                    <a:pt x="62" y="326"/>
                    <a:pt x="87" y="326"/>
                  </a:cubicBezTo>
                  <a:cubicBezTo>
                    <a:pt x="162" y="288"/>
                    <a:pt x="187" y="213"/>
                    <a:pt x="175" y="138"/>
                  </a:cubicBezTo>
                  <a:cubicBezTo>
                    <a:pt x="150" y="63"/>
                    <a:pt x="87" y="13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6"/>
            <p:cNvSpPr/>
            <p:nvPr/>
          </p:nvSpPr>
          <p:spPr>
            <a:xfrm>
              <a:off x="6553629" y="2928618"/>
              <a:ext cx="36871" cy="273367"/>
            </a:xfrm>
            <a:custGeom>
              <a:avLst/>
              <a:gdLst/>
              <a:ahLst/>
              <a:cxnLst/>
              <a:rect l="l" t="t" r="r" b="b"/>
              <a:pathLst>
                <a:path w="676" h="5012" extrusionOk="0">
                  <a:moveTo>
                    <a:pt x="1" y="1"/>
                  </a:moveTo>
                  <a:cubicBezTo>
                    <a:pt x="138" y="1675"/>
                    <a:pt x="338" y="3362"/>
                    <a:pt x="576" y="5012"/>
                  </a:cubicBezTo>
                  <a:lnTo>
                    <a:pt x="676" y="4999"/>
                  </a:lnTo>
                  <a:cubicBezTo>
                    <a:pt x="438" y="3350"/>
                    <a:pt x="238" y="1663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6"/>
            <p:cNvSpPr/>
            <p:nvPr/>
          </p:nvSpPr>
          <p:spPr>
            <a:xfrm>
              <a:off x="6391420" y="2372448"/>
              <a:ext cx="38889" cy="81159"/>
            </a:xfrm>
            <a:custGeom>
              <a:avLst/>
              <a:gdLst/>
              <a:ahLst/>
              <a:cxnLst/>
              <a:rect l="l" t="t" r="r" b="b"/>
              <a:pathLst>
                <a:path w="713" h="1488" extrusionOk="0">
                  <a:moveTo>
                    <a:pt x="626" y="0"/>
                  </a:moveTo>
                  <a:lnTo>
                    <a:pt x="1" y="1438"/>
                  </a:lnTo>
                  <a:lnTo>
                    <a:pt x="88" y="1488"/>
                  </a:lnTo>
                  <a:lnTo>
                    <a:pt x="713" y="38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6"/>
            <p:cNvSpPr/>
            <p:nvPr/>
          </p:nvSpPr>
          <p:spPr>
            <a:xfrm>
              <a:off x="6743819" y="2420173"/>
              <a:ext cx="37525" cy="85250"/>
            </a:xfrm>
            <a:custGeom>
              <a:avLst/>
              <a:gdLst/>
              <a:ahLst/>
              <a:cxnLst/>
              <a:rect l="l" t="t" r="r" b="b"/>
              <a:pathLst>
                <a:path w="688" h="1563" extrusionOk="0">
                  <a:moveTo>
                    <a:pt x="100" y="0"/>
                  </a:moveTo>
                  <a:lnTo>
                    <a:pt x="0" y="25"/>
                  </a:lnTo>
                  <a:cubicBezTo>
                    <a:pt x="125" y="563"/>
                    <a:pt x="325" y="1087"/>
                    <a:pt x="600" y="1562"/>
                  </a:cubicBezTo>
                  <a:lnTo>
                    <a:pt x="688" y="1525"/>
                  </a:lnTo>
                  <a:cubicBezTo>
                    <a:pt x="425" y="1037"/>
                    <a:pt x="225" y="525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6"/>
            <p:cNvSpPr/>
            <p:nvPr/>
          </p:nvSpPr>
          <p:spPr>
            <a:xfrm>
              <a:off x="6171941" y="1498623"/>
              <a:ext cx="162264" cy="106412"/>
            </a:xfrm>
            <a:custGeom>
              <a:avLst/>
              <a:gdLst/>
              <a:ahLst/>
              <a:cxnLst/>
              <a:rect l="l" t="t" r="r" b="b"/>
              <a:pathLst>
                <a:path w="2975" h="1951" extrusionOk="0">
                  <a:moveTo>
                    <a:pt x="2700" y="913"/>
                  </a:moveTo>
                  <a:cubicBezTo>
                    <a:pt x="2738" y="913"/>
                    <a:pt x="2763" y="925"/>
                    <a:pt x="2787" y="950"/>
                  </a:cubicBezTo>
                  <a:cubicBezTo>
                    <a:pt x="2800" y="975"/>
                    <a:pt x="2812" y="1000"/>
                    <a:pt x="2800" y="1025"/>
                  </a:cubicBezTo>
                  <a:lnTo>
                    <a:pt x="2688" y="1725"/>
                  </a:lnTo>
                  <a:cubicBezTo>
                    <a:pt x="2675" y="1775"/>
                    <a:pt x="2638" y="1800"/>
                    <a:pt x="2588" y="1800"/>
                  </a:cubicBezTo>
                  <a:lnTo>
                    <a:pt x="1113" y="1800"/>
                  </a:lnTo>
                  <a:cubicBezTo>
                    <a:pt x="1063" y="1800"/>
                    <a:pt x="1025" y="1775"/>
                    <a:pt x="1013" y="1725"/>
                  </a:cubicBezTo>
                  <a:lnTo>
                    <a:pt x="863" y="913"/>
                  </a:lnTo>
                  <a:close/>
                  <a:moveTo>
                    <a:pt x="26" y="1"/>
                  </a:moveTo>
                  <a:lnTo>
                    <a:pt x="1" y="138"/>
                  </a:lnTo>
                  <a:lnTo>
                    <a:pt x="501" y="213"/>
                  </a:lnTo>
                  <a:cubicBezTo>
                    <a:pt x="551" y="213"/>
                    <a:pt x="576" y="238"/>
                    <a:pt x="588" y="288"/>
                  </a:cubicBezTo>
                  <a:lnTo>
                    <a:pt x="888" y="1763"/>
                  </a:lnTo>
                  <a:cubicBezTo>
                    <a:pt x="913" y="1875"/>
                    <a:pt x="1013" y="1950"/>
                    <a:pt x="1125" y="1950"/>
                  </a:cubicBezTo>
                  <a:lnTo>
                    <a:pt x="2600" y="1950"/>
                  </a:lnTo>
                  <a:cubicBezTo>
                    <a:pt x="2725" y="1950"/>
                    <a:pt x="2825" y="1863"/>
                    <a:pt x="2837" y="1750"/>
                  </a:cubicBezTo>
                  <a:lnTo>
                    <a:pt x="2962" y="1050"/>
                  </a:lnTo>
                  <a:cubicBezTo>
                    <a:pt x="2975" y="988"/>
                    <a:pt x="2950" y="913"/>
                    <a:pt x="2912" y="863"/>
                  </a:cubicBezTo>
                  <a:cubicBezTo>
                    <a:pt x="2862" y="801"/>
                    <a:pt x="2787" y="776"/>
                    <a:pt x="2713" y="776"/>
                  </a:cubicBezTo>
                  <a:lnTo>
                    <a:pt x="838" y="776"/>
                  </a:lnTo>
                  <a:lnTo>
                    <a:pt x="726" y="251"/>
                  </a:lnTo>
                  <a:cubicBezTo>
                    <a:pt x="713" y="151"/>
                    <a:pt x="626" y="76"/>
                    <a:pt x="526" y="63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6"/>
            <p:cNvSpPr/>
            <p:nvPr/>
          </p:nvSpPr>
          <p:spPr>
            <a:xfrm>
              <a:off x="6230574" y="1605635"/>
              <a:ext cx="23890" cy="23944"/>
            </a:xfrm>
            <a:custGeom>
              <a:avLst/>
              <a:gdLst/>
              <a:ahLst/>
              <a:cxnLst/>
              <a:rect l="l" t="t" r="r" b="b"/>
              <a:pathLst>
                <a:path w="438" h="439" extrusionOk="0">
                  <a:moveTo>
                    <a:pt x="213" y="1"/>
                  </a:moveTo>
                  <a:cubicBezTo>
                    <a:pt x="100" y="1"/>
                    <a:pt x="0" y="101"/>
                    <a:pt x="0" y="213"/>
                  </a:cubicBezTo>
                  <a:cubicBezTo>
                    <a:pt x="0" y="338"/>
                    <a:pt x="100" y="438"/>
                    <a:pt x="213" y="438"/>
                  </a:cubicBezTo>
                  <a:cubicBezTo>
                    <a:pt x="338" y="438"/>
                    <a:pt x="438" y="338"/>
                    <a:pt x="438" y="213"/>
                  </a:cubicBezTo>
                  <a:cubicBezTo>
                    <a:pt x="438" y="101"/>
                    <a:pt x="338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6"/>
            <p:cNvSpPr/>
            <p:nvPr/>
          </p:nvSpPr>
          <p:spPr>
            <a:xfrm>
              <a:off x="6278298" y="1605635"/>
              <a:ext cx="23890" cy="23944"/>
            </a:xfrm>
            <a:custGeom>
              <a:avLst/>
              <a:gdLst/>
              <a:ahLst/>
              <a:cxnLst/>
              <a:rect l="l" t="t" r="r" b="b"/>
              <a:pathLst>
                <a:path w="438" h="439" extrusionOk="0">
                  <a:moveTo>
                    <a:pt x="225" y="1"/>
                  </a:moveTo>
                  <a:cubicBezTo>
                    <a:pt x="100" y="1"/>
                    <a:pt x="0" y="101"/>
                    <a:pt x="0" y="213"/>
                  </a:cubicBezTo>
                  <a:cubicBezTo>
                    <a:pt x="0" y="338"/>
                    <a:pt x="100" y="438"/>
                    <a:pt x="225" y="438"/>
                  </a:cubicBezTo>
                  <a:cubicBezTo>
                    <a:pt x="350" y="438"/>
                    <a:pt x="438" y="338"/>
                    <a:pt x="438" y="213"/>
                  </a:cubicBezTo>
                  <a:cubicBezTo>
                    <a:pt x="438" y="101"/>
                    <a:pt x="350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6"/>
            <p:cNvSpPr/>
            <p:nvPr/>
          </p:nvSpPr>
          <p:spPr>
            <a:xfrm>
              <a:off x="5975642" y="1504023"/>
              <a:ext cx="107067" cy="92122"/>
            </a:xfrm>
            <a:custGeom>
              <a:avLst/>
              <a:gdLst/>
              <a:ahLst/>
              <a:cxnLst/>
              <a:rect l="l" t="t" r="r" b="b"/>
              <a:pathLst>
                <a:path w="1963" h="1689" extrusionOk="0">
                  <a:moveTo>
                    <a:pt x="1113" y="152"/>
                  </a:moveTo>
                  <a:cubicBezTo>
                    <a:pt x="1500" y="152"/>
                    <a:pt x="1800" y="464"/>
                    <a:pt x="1800" y="839"/>
                  </a:cubicBezTo>
                  <a:cubicBezTo>
                    <a:pt x="1800" y="1260"/>
                    <a:pt x="1460" y="1539"/>
                    <a:pt x="1104" y="1539"/>
                  </a:cubicBezTo>
                  <a:cubicBezTo>
                    <a:pt x="932" y="1539"/>
                    <a:pt x="756" y="1473"/>
                    <a:pt x="613" y="1326"/>
                  </a:cubicBezTo>
                  <a:cubicBezTo>
                    <a:pt x="176" y="889"/>
                    <a:pt x="488" y="152"/>
                    <a:pt x="1113" y="152"/>
                  </a:cubicBezTo>
                  <a:close/>
                  <a:moveTo>
                    <a:pt x="1111" y="1"/>
                  </a:moveTo>
                  <a:cubicBezTo>
                    <a:pt x="905" y="1"/>
                    <a:pt x="695" y="78"/>
                    <a:pt x="526" y="252"/>
                  </a:cubicBezTo>
                  <a:cubicBezTo>
                    <a:pt x="1" y="776"/>
                    <a:pt x="363" y="1676"/>
                    <a:pt x="1113" y="1689"/>
                  </a:cubicBezTo>
                  <a:cubicBezTo>
                    <a:pt x="1575" y="1689"/>
                    <a:pt x="1950" y="1314"/>
                    <a:pt x="1963" y="839"/>
                  </a:cubicBezTo>
                  <a:cubicBezTo>
                    <a:pt x="1963" y="340"/>
                    <a:pt x="1544" y="1"/>
                    <a:pt x="1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6"/>
            <p:cNvSpPr/>
            <p:nvPr/>
          </p:nvSpPr>
          <p:spPr>
            <a:xfrm>
              <a:off x="6056747" y="1583164"/>
              <a:ext cx="39598" cy="42979"/>
            </a:xfrm>
            <a:custGeom>
              <a:avLst/>
              <a:gdLst/>
              <a:ahLst/>
              <a:cxnLst/>
              <a:rect l="l" t="t" r="r" b="b"/>
              <a:pathLst>
                <a:path w="726" h="788" extrusionOk="0">
                  <a:moveTo>
                    <a:pt x="113" y="0"/>
                  </a:moveTo>
                  <a:lnTo>
                    <a:pt x="1" y="88"/>
                  </a:lnTo>
                  <a:lnTo>
                    <a:pt x="613" y="788"/>
                  </a:lnTo>
                  <a:lnTo>
                    <a:pt x="726" y="688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6"/>
            <p:cNvSpPr/>
            <p:nvPr/>
          </p:nvSpPr>
          <p:spPr>
            <a:xfrm>
              <a:off x="5242918" y="1558620"/>
              <a:ext cx="107067" cy="10254"/>
            </a:xfrm>
            <a:custGeom>
              <a:avLst/>
              <a:gdLst/>
              <a:ahLst/>
              <a:cxnLst/>
              <a:rect l="l" t="t" r="r" b="b"/>
              <a:pathLst>
                <a:path w="1963" h="188" extrusionOk="0">
                  <a:moveTo>
                    <a:pt x="1" y="0"/>
                  </a:moveTo>
                  <a:lnTo>
                    <a:pt x="1" y="188"/>
                  </a:lnTo>
                  <a:lnTo>
                    <a:pt x="1963" y="188"/>
                  </a:lnTo>
                  <a:lnTo>
                    <a:pt x="1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6"/>
            <p:cNvSpPr/>
            <p:nvPr/>
          </p:nvSpPr>
          <p:spPr>
            <a:xfrm>
              <a:off x="5242918" y="1524531"/>
              <a:ext cx="107067" cy="10309"/>
            </a:xfrm>
            <a:custGeom>
              <a:avLst/>
              <a:gdLst/>
              <a:ahLst/>
              <a:cxnLst/>
              <a:rect l="l" t="t" r="r" b="b"/>
              <a:pathLst>
                <a:path w="1963" h="189" extrusionOk="0">
                  <a:moveTo>
                    <a:pt x="1" y="1"/>
                  </a:moveTo>
                  <a:lnTo>
                    <a:pt x="1" y="188"/>
                  </a:lnTo>
                  <a:lnTo>
                    <a:pt x="1963" y="188"/>
                  </a:lnTo>
                  <a:lnTo>
                    <a:pt x="1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6"/>
            <p:cNvSpPr/>
            <p:nvPr/>
          </p:nvSpPr>
          <p:spPr>
            <a:xfrm>
              <a:off x="5242918" y="1592709"/>
              <a:ext cx="107067" cy="10254"/>
            </a:xfrm>
            <a:custGeom>
              <a:avLst/>
              <a:gdLst/>
              <a:ahLst/>
              <a:cxnLst/>
              <a:rect l="l" t="t" r="r" b="b"/>
              <a:pathLst>
                <a:path w="1963" h="188" extrusionOk="0">
                  <a:moveTo>
                    <a:pt x="1" y="0"/>
                  </a:moveTo>
                  <a:lnTo>
                    <a:pt x="1" y="188"/>
                  </a:lnTo>
                  <a:lnTo>
                    <a:pt x="1963" y="188"/>
                  </a:lnTo>
                  <a:lnTo>
                    <a:pt x="1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6"/>
            <p:cNvSpPr/>
            <p:nvPr/>
          </p:nvSpPr>
          <p:spPr>
            <a:xfrm>
              <a:off x="5459343" y="1510404"/>
              <a:ext cx="133084" cy="106903"/>
            </a:xfrm>
            <a:custGeom>
              <a:avLst/>
              <a:gdLst/>
              <a:ahLst/>
              <a:cxnLst/>
              <a:rect l="l" t="t" r="r" b="b"/>
              <a:pathLst>
                <a:path w="2440" h="1960" extrusionOk="0">
                  <a:moveTo>
                    <a:pt x="632" y="1"/>
                  </a:moveTo>
                  <a:cubicBezTo>
                    <a:pt x="180" y="1"/>
                    <a:pt x="0" y="463"/>
                    <a:pt x="207" y="897"/>
                  </a:cubicBezTo>
                  <a:cubicBezTo>
                    <a:pt x="444" y="1397"/>
                    <a:pt x="1231" y="1959"/>
                    <a:pt x="1231" y="1959"/>
                  </a:cubicBezTo>
                  <a:cubicBezTo>
                    <a:pt x="1231" y="1959"/>
                    <a:pt x="2019" y="1372"/>
                    <a:pt x="2244" y="897"/>
                  </a:cubicBezTo>
                  <a:cubicBezTo>
                    <a:pt x="2439" y="473"/>
                    <a:pt x="2266" y="1"/>
                    <a:pt x="1814" y="1"/>
                  </a:cubicBezTo>
                  <a:cubicBezTo>
                    <a:pt x="1747" y="1"/>
                    <a:pt x="1673" y="12"/>
                    <a:pt x="1594" y="35"/>
                  </a:cubicBezTo>
                  <a:cubicBezTo>
                    <a:pt x="1381" y="97"/>
                    <a:pt x="1231" y="385"/>
                    <a:pt x="1231" y="385"/>
                  </a:cubicBezTo>
                  <a:cubicBezTo>
                    <a:pt x="1231" y="385"/>
                    <a:pt x="1069" y="97"/>
                    <a:pt x="856" y="35"/>
                  </a:cubicBezTo>
                  <a:cubicBezTo>
                    <a:pt x="776" y="12"/>
                    <a:pt x="701" y="1"/>
                    <a:pt x="6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46"/>
          <p:cNvGrpSpPr/>
          <p:nvPr/>
        </p:nvGrpSpPr>
        <p:grpSpPr>
          <a:xfrm>
            <a:off x="7206901" y="744462"/>
            <a:ext cx="1074924" cy="631875"/>
            <a:chOff x="7181413" y="1382775"/>
            <a:chExt cx="1074924" cy="631875"/>
          </a:xfrm>
        </p:grpSpPr>
        <p:sp>
          <p:nvSpPr>
            <p:cNvPr id="1038" name="Google Shape;1038;p46"/>
            <p:cNvSpPr/>
            <p:nvPr/>
          </p:nvSpPr>
          <p:spPr>
            <a:xfrm>
              <a:off x="7181413" y="1382775"/>
              <a:ext cx="1074924" cy="631875"/>
            </a:xfrm>
            <a:custGeom>
              <a:avLst/>
              <a:gdLst/>
              <a:ahLst/>
              <a:cxnLst/>
              <a:rect l="l" t="t" r="r" b="b"/>
              <a:pathLst>
                <a:path w="19708" h="11585" extrusionOk="0">
                  <a:moveTo>
                    <a:pt x="19191" y="112"/>
                  </a:moveTo>
                  <a:cubicBezTo>
                    <a:pt x="19419" y="112"/>
                    <a:pt x="19608" y="308"/>
                    <a:pt x="19608" y="550"/>
                  </a:cubicBezTo>
                  <a:lnTo>
                    <a:pt x="19608" y="11047"/>
                  </a:lnTo>
                  <a:cubicBezTo>
                    <a:pt x="19608" y="11297"/>
                    <a:pt x="19408" y="11485"/>
                    <a:pt x="19170" y="11485"/>
                  </a:cubicBezTo>
                  <a:lnTo>
                    <a:pt x="550" y="11485"/>
                  </a:lnTo>
                  <a:cubicBezTo>
                    <a:pt x="300" y="11485"/>
                    <a:pt x="100" y="11297"/>
                    <a:pt x="113" y="11047"/>
                  </a:cubicBezTo>
                  <a:lnTo>
                    <a:pt x="113" y="550"/>
                  </a:lnTo>
                  <a:cubicBezTo>
                    <a:pt x="113" y="308"/>
                    <a:pt x="289" y="112"/>
                    <a:pt x="528" y="112"/>
                  </a:cubicBezTo>
                  <a:cubicBezTo>
                    <a:pt x="535" y="112"/>
                    <a:pt x="543" y="112"/>
                    <a:pt x="550" y="113"/>
                  </a:cubicBezTo>
                  <a:lnTo>
                    <a:pt x="19170" y="113"/>
                  </a:lnTo>
                  <a:cubicBezTo>
                    <a:pt x="19177" y="112"/>
                    <a:pt x="19184" y="112"/>
                    <a:pt x="19191" y="112"/>
                  </a:cubicBezTo>
                  <a:close/>
                  <a:moveTo>
                    <a:pt x="550" y="0"/>
                  </a:moveTo>
                  <a:cubicBezTo>
                    <a:pt x="250" y="0"/>
                    <a:pt x="13" y="250"/>
                    <a:pt x="0" y="550"/>
                  </a:cubicBezTo>
                  <a:lnTo>
                    <a:pt x="0" y="11047"/>
                  </a:lnTo>
                  <a:cubicBezTo>
                    <a:pt x="0" y="11347"/>
                    <a:pt x="250" y="11585"/>
                    <a:pt x="550" y="11585"/>
                  </a:cubicBezTo>
                  <a:lnTo>
                    <a:pt x="19170" y="11585"/>
                  </a:lnTo>
                  <a:cubicBezTo>
                    <a:pt x="19470" y="11585"/>
                    <a:pt x="19708" y="11347"/>
                    <a:pt x="19708" y="11047"/>
                  </a:cubicBezTo>
                  <a:lnTo>
                    <a:pt x="19708" y="550"/>
                  </a:lnTo>
                  <a:cubicBezTo>
                    <a:pt x="19708" y="250"/>
                    <a:pt x="19470" y="0"/>
                    <a:pt x="19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6"/>
            <p:cNvSpPr/>
            <p:nvPr/>
          </p:nvSpPr>
          <p:spPr>
            <a:xfrm>
              <a:off x="7184795" y="1844913"/>
              <a:ext cx="1068815" cy="75705"/>
            </a:xfrm>
            <a:custGeom>
              <a:avLst/>
              <a:gdLst/>
              <a:ahLst/>
              <a:cxnLst/>
              <a:rect l="l" t="t" r="r" b="b"/>
              <a:pathLst>
                <a:path w="19596" h="1388" extrusionOk="0">
                  <a:moveTo>
                    <a:pt x="1" y="0"/>
                  </a:moveTo>
                  <a:lnTo>
                    <a:pt x="1" y="1387"/>
                  </a:lnTo>
                  <a:lnTo>
                    <a:pt x="19596" y="1387"/>
                  </a:lnTo>
                  <a:lnTo>
                    <a:pt x="195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6"/>
            <p:cNvSpPr/>
            <p:nvPr/>
          </p:nvSpPr>
          <p:spPr>
            <a:xfrm>
              <a:off x="7254336" y="1446808"/>
              <a:ext cx="180699" cy="115957"/>
            </a:xfrm>
            <a:custGeom>
              <a:avLst/>
              <a:gdLst/>
              <a:ahLst/>
              <a:cxnLst/>
              <a:rect l="l" t="t" r="r" b="b"/>
              <a:pathLst>
                <a:path w="3313" h="2126" extrusionOk="0">
                  <a:moveTo>
                    <a:pt x="263" y="1"/>
                  </a:moveTo>
                  <a:cubicBezTo>
                    <a:pt x="125" y="1"/>
                    <a:pt x="1" y="113"/>
                    <a:pt x="1" y="263"/>
                  </a:cubicBezTo>
                  <a:lnTo>
                    <a:pt x="1" y="1875"/>
                  </a:lnTo>
                  <a:cubicBezTo>
                    <a:pt x="1" y="2013"/>
                    <a:pt x="125" y="2125"/>
                    <a:pt x="263" y="2125"/>
                  </a:cubicBezTo>
                  <a:lnTo>
                    <a:pt x="3062" y="2125"/>
                  </a:lnTo>
                  <a:cubicBezTo>
                    <a:pt x="3200" y="2125"/>
                    <a:pt x="3312" y="2013"/>
                    <a:pt x="3312" y="1875"/>
                  </a:cubicBezTo>
                  <a:lnTo>
                    <a:pt x="3312" y="263"/>
                  </a:lnTo>
                  <a:cubicBezTo>
                    <a:pt x="3312" y="113"/>
                    <a:pt x="3200" y="1"/>
                    <a:pt x="30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6"/>
            <p:cNvSpPr/>
            <p:nvPr/>
          </p:nvSpPr>
          <p:spPr>
            <a:xfrm>
              <a:off x="7182068" y="1778753"/>
              <a:ext cx="1074269" cy="70960"/>
            </a:xfrm>
            <a:custGeom>
              <a:avLst/>
              <a:gdLst/>
              <a:ahLst/>
              <a:cxnLst/>
              <a:rect l="l" t="t" r="r" b="b"/>
              <a:pathLst>
                <a:path w="19696" h="1301" extrusionOk="0">
                  <a:moveTo>
                    <a:pt x="1688" y="1"/>
                  </a:moveTo>
                  <a:lnTo>
                    <a:pt x="1" y="1188"/>
                  </a:lnTo>
                  <a:lnTo>
                    <a:pt x="51" y="1275"/>
                  </a:lnTo>
                  <a:lnTo>
                    <a:pt x="1688" y="126"/>
                  </a:lnTo>
                  <a:lnTo>
                    <a:pt x="3400" y="1288"/>
                  </a:lnTo>
                  <a:lnTo>
                    <a:pt x="5187" y="126"/>
                  </a:lnTo>
                  <a:lnTo>
                    <a:pt x="6637" y="1300"/>
                  </a:lnTo>
                  <a:lnTo>
                    <a:pt x="8224" y="126"/>
                  </a:lnTo>
                  <a:lnTo>
                    <a:pt x="9786" y="1300"/>
                  </a:lnTo>
                  <a:lnTo>
                    <a:pt x="11323" y="126"/>
                  </a:lnTo>
                  <a:lnTo>
                    <a:pt x="12872" y="1300"/>
                  </a:lnTo>
                  <a:lnTo>
                    <a:pt x="14622" y="126"/>
                  </a:lnTo>
                  <a:lnTo>
                    <a:pt x="16209" y="1300"/>
                  </a:lnTo>
                  <a:lnTo>
                    <a:pt x="17859" y="126"/>
                  </a:lnTo>
                  <a:lnTo>
                    <a:pt x="19646" y="1275"/>
                  </a:lnTo>
                  <a:lnTo>
                    <a:pt x="19696" y="1188"/>
                  </a:lnTo>
                  <a:lnTo>
                    <a:pt x="17859" y="1"/>
                  </a:lnTo>
                  <a:lnTo>
                    <a:pt x="16209" y="1176"/>
                  </a:lnTo>
                  <a:lnTo>
                    <a:pt x="14622" y="1"/>
                  </a:lnTo>
                  <a:lnTo>
                    <a:pt x="12872" y="1176"/>
                  </a:lnTo>
                  <a:lnTo>
                    <a:pt x="11323" y="1"/>
                  </a:lnTo>
                  <a:lnTo>
                    <a:pt x="9786" y="1176"/>
                  </a:lnTo>
                  <a:lnTo>
                    <a:pt x="8224" y="1"/>
                  </a:lnTo>
                  <a:lnTo>
                    <a:pt x="6637" y="1163"/>
                  </a:lnTo>
                  <a:lnTo>
                    <a:pt x="5200" y="1"/>
                  </a:lnTo>
                  <a:lnTo>
                    <a:pt x="3400" y="1176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6"/>
            <p:cNvSpPr/>
            <p:nvPr/>
          </p:nvSpPr>
          <p:spPr>
            <a:xfrm>
              <a:off x="7182068" y="1735174"/>
              <a:ext cx="1074269" cy="70251"/>
            </a:xfrm>
            <a:custGeom>
              <a:avLst/>
              <a:gdLst/>
              <a:ahLst/>
              <a:cxnLst/>
              <a:rect l="l" t="t" r="r" b="b"/>
              <a:pathLst>
                <a:path w="19696" h="1288" extrusionOk="0">
                  <a:moveTo>
                    <a:pt x="1688" y="0"/>
                  </a:moveTo>
                  <a:lnTo>
                    <a:pt x="1" y="1187"/>
                  </a:lnTo>
                  <a:lnTo>
                    <a:pt x="51" y="1262"/>
                  </a:lnTo>
                  <a:lnTo>
                    <a:pt x="1688" y="125"/>
                  </a:lnTo>
                  <a:lnTo>
                    <a:pt x="3400" y="1287"/>
                  </a:lnTo>
                  <a:lnTo>
                    <a:pt x="5187" y="125"/>
                  </a:lnTo>
                  <a:lnTo>
                    <a:pt x="6637" y="1287"/>
                  </a:lnTo>
                  <a:lnTo>
                    <a:pt x="8224" y="125"/>
                  </a:lnTo>
                  <a:lnTo>
                    <a:pt x="9786" y="1287"/>
                  </a:lnTo>
                  <a:lnTo>
                    <a:pt x="11323" y="125"/>
                  </a:lnTo>
                  <a:lnTo>
                    <a:pt x="12872" y="1287"/>
                  </a:lnTo>
                  <a:lnTo>
                    <a:pt x="14622" y="125"/>
                  </a:lnTo>
                  <a:lnTo>
                    <a:pt x="16209" y="1287"/>
                  </a:lnTo>
                  <a:lnTo>
                    <a:pt x="17859" y="113"/>
                  </a:lnTo>
                  <a:lnTo>
                    <a:pt x="19646" y="1262"/>
                  </a:lnTo>
                  <a:lnTo>
                    <a:pt x="19696" y="1187"/>
                  </a:lnTo>
                  <a:lnTo>
                    <a:pt x="17859" y="0"/>
                  </a:lnTo>
                  <a:lnTo>
                    <a:pt x="16209" y="1162"/>
                  </a:lnTo>
                  <a:lnTo>
                    <a:pt x="14622" y="0"/>
                  </a:lnTo>
                  <a:lnTo>
                    <a:pt x="12872" y="1162"/>
                  </a:lnTo>
                  <a:lnTo>
                    <a:pt x="11323" y="0"/>
                  </a:lnTo>
                  <a:lnTo>
                    <a:pt x="9786" y="1162"/>
                  </a:lnTo>
                  <a:lnTo>
                    <a:pt x="8224" y="0"/>
                  </a:lnTo>
                  <a:lnTo>
                    <a:pt x="6637" y="1162"/>
                  </a:lnTo>
                  <a:lnTo>
                    <a:pt x="5200" y="0"/>
                  </a:lnTo>
                  <a:lnTo>
                    <a:pt x="3400" y="1162"/>
                  </a:lnTo>
                  <a:lnTo>
                    <a:pt x="1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6"/>
            <p:cNvSpPr/>
            <p:nvPr/>
          </p:nvSpPr>
          <p:spPr>
            <a:xfrm>
              <a:off x="7182068" y="1690831"/>
              <a:ext cx="1074269" cy="70960"/>
            </a:xfrm>
            <a:custGeom>
              <a:avLst/>
              <a:gdLst/>
              <a:ahLst/>
              <a:cxnLst/>
              <a:rect l="l" t="t" r="r" b="b"/>
              <a:pathLst>
                <a:path w="19696" h="1301" extrusionOk="0">
                  <a:moveTo>
                    <a:pt x="1688" y="1"/>
                  </a:moveTo>
                  <a:lnTo>
                    <a:pt x="1" y="1188"/>
                  </a:lnTo>
                  <a:lnTo>
                    <a:pt x="51" y="1275"/>
                  </a:lnTo>
                  <a:lnTo>
                    <a:pt x="1688" y="126"/>
                  </a:lnTo>
                  <a:lnTo>
                    <a:pt x="3400" y="1288"/>
                  </a:lnTo>
                  <a:lnTo>
                    <a:pt x="5187" y="126"/>
                  </a:lnTo>
                  <a:lnTo>
                    <a:pt x="6637" y="1300"/>
                  </a:lnTo>
                  <a:lnTo>
                    <a:pt x="8224" y="126"/>
                  </a:lnTo>
                  <a:lnTo>
                    <a:pt x="9786" y="1288"/>
                  </a:lnTo>
                  <a:lnTo>
                    <a:pt x="11323" y="126"/>
                  </a:lnTo>
                  <a:lnTo>
                    <a:pt x="12872" y="1288"/>
                  </a:lnTo>
                  <a:lnTo>
                    <a:pt x="14622" y="126"/>
                  </a:lnTo>
                  <a:lnTo>
                    <a:pt x="16209" y="1288"/>
                  </a:lnTo>
                  <a:lnTo>
                    <a:pt x="17859" y="126"/>
                  </a:lnTo>
                  <a:lnTo>
                    <a:pt x="19646" y="1275"/>
                  </a:lnTo>
                  <a:lnTo>
                    <a:pt x="19696" y="1188"/>
                  </a:lnTo>
                  <a:lnTo>
                    <a:pt x="17859" y="1"/>
                  </a:lnTo>
                  <a:lnTo>
                    <a:pt x="16209" y="1175"/>
                  </a:lnTo>
                  <a:lnTo>
                    <a:pt x="14622" y="1"/>
                  </a:lnTo>
                  <a:lnTo>
                    <a:pt x="12872" y="1175"/>
                  </a:lnTo>
                  <a:lnTo>
                    <a:pt x="11323" y="1"/>
                  </a:lnTo>
                  <a:lnTo>
                    <a:pt x="9786" y="1163"/>
                  </a:lnTo>
                  <a:lnTo>
                    <a:pt x="8224" y="1"/>
                  </a:lnTo>
                  <a:lnTo>
                    <a:pt x="6637" y="1163"/>
                  </a:lnTo>
                  <a:lnTo>
                    <a:pt x="5200" y="1"/>
                  </a:lnTo>
                  <a:lnTo>
                    <a:pt x="3400" y="1175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" name="Google Shape;1044;p46"/>
          <p:cNvGrpSpPr/>
          <p:nvPr/>
        </p:nvGrpSpPr>
        <p:grpSpPr>
          <a:xfrm>
            <a:off x="5559727" y="362103"/>
            <a:ext cx="758404" cy="382354"/>
            <a:chOff x="3763850" y="3766900"/>
            <a:chExt cx="475250" cy="239600"/>
          </a:xfrm>
        </p:grpSpPr>
        <p:sp>
          <p:nvSpPr>
            <p:cNvPr id="1045" name="Google Shape;1045;p46"/>
            <p:cNvSpPr/>
            <p:nvPr/>
          </p:nvSpPr>
          <p:spPr>
            <a:xfrm>
              <a:off x="3944175" y="3769175"/>
              <a:ext cx="128675" cy="234700"/>
            </a:xfrm>
            <a:custGeom>
              <a:avLst/>
              <a:gdLst/>
              <a:ahLst/>
              <a:cxnLst/>
              <a:rect l="l" t="t" r="r" b="b"/>
              <a:pathLst>
                <a:path w="5147" h="9388" extrusionOk="0">
                  <a:moveTo>
                    <a:pt x="2096" y="1"/>
                  </a:moveTo>
                  <a:lnTo>
                    <a:pt x="2096" y="812"/>
                  </a:lnTo>
                  <a:cubicBezTo>
                    <a:pt x="930" y="943"/>
                    <a:pt x="171" y="1676"/>
                    <a:pt x="171" y="2737"/>
                  </a:cubicBezTo>
                  <a:cubicBezTo>
                    <a:pt x="171" y="3863"/>
                    <a:pt x="904" y="4426"/>
                    <a:pt x="2488" y="4884"/>
                  </a:cubicBezTo>
                  <a:cubicBezTo>
                    <a:pt x="3771" y="5238"/>
                    <a:pt x="4151" y="5735"/>
                    <a:pt x="4151" y="6429"/>
                  </a:cubicBezTo>
                  <a:cubicBezTo>
                    <a:pt x="4151" y="7214"/>
                    <a:pt x="3601" y="7660"/>
                    <a:pt x="2619" y="7660"/>
                  </a:cubicBezTo>
                  <a:cubicBezTo>
                    <a:pt x="1729" y="7660"/>
                    <a:pt x="1166" y="7241"/>
                    <a:pt x="983" y="6377"/>
                  </a:cubicBezTo>
                  <a:lnTo>
                    <a:pt x="1" y="6377"/>
                  </a:lnTo>
                  <a:cubicBezTo>
                    <a:pt x="132" y="7463"/>
                    <a:pt x="839" y="8249"/>
                    <a:pt x="2135" y="8406"/>
                  </a:cubicBezTo>
                  <a:lnTo>
                    <a:pt x="2135" y="9388"/>
                  </a:lnTo>
                  <a:lnTo>
                    <a:pt x="2999" y="9388"/>
                  </a:lnTo>
                  <a:lnTo>
                    <a:pt x="2999" y="8406"/>
                  </a:lnTo>
                  <a:cubicBezTo>
                    <a:pt x="4321" y="8301"/>
                    <a:pt x="5146" y="7516"/>
                    <a:pt x="5146" y="6337"/>
                  </a:cubicBezTo>
                  <a:cubicBezTo>
                    <a:pt x="5146" y="5264"/>
                    <a:pt x="4622" y="4504"/>
                    <a:pt x="2776" y="3968"/>
                  </a:cubicBezTo>
                  <a:cubicBezTo>
                    <a:pt x="1572" y="3601"/>
                    <a:pt x="1166" y="3352"/>
                    <a:pt x="1166" y="2658"/>
                  </a:cubicBezTo>
                  <a:cubicBezTo>
                    <a:pt x="1166" y="2095"/>
                    <a:pt x="1493" y="1559"/>
                    <a:pt x="2475" y="1559"/>
                  </a:cubicBezTo>
                  <a:cubicBezTo>
                    <a:pt x="3536" y="1559"/>
                    <a:pt x="3837" y="2109"/>
                    <a:pt x="3942" y="2580"/>
                  </a:cubicBezTo>
                  <a:lnTo>
                    <a:pt x="4950" y="2580"/>
                  </a:lnTo>
                  <a:cubicBezTo>
                    <a:pt x="4858" y="1860"/>
                    <a:pt x="4413" y="956"/>
                    <a:pt x="2947" y="799"/>
                  </a:cubicBezTo>
                  <a:lnTo>
                    <a:pt x="29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6"/>
            <p:cNvSpPr/>
            <p:nvPr/>
          </p:nvSpPr>
          <p:spPr>
            <a:xfrm>
              <a:off x="3766775" y="3769175"/>
              <a:ext cx="129000" cy="234700"/>
            </a:xfrm>
            <a:custGeom>
              <a:avLst/>
              <a:gdLst/>
              <a:ahLst/>
              <a:cxnLst/>
              <a:rect l="l" t="t" r="r" b="b"/>
              <a:pathLst>
                <a:path w="5160" h="9388" extrusionOk="0">
                  <a:moveTo>
                    <a:pt x="2109" y="1"/>
                  </a:moveTo>
                  <a:lnTo>
                    <a:pt x="2109" y="812"/>
                  </a:lnTo>
                  <a:cubicBezTo>
                    <a:pt x="930" y="943"/>
                    <a:pt x="184" y="1676"/>
                    <a:pt x="184" y="2737"/>
                  </a:cubicBezTo>
                  <a:cubicBezTo>
                    <a:pt x="184" y="3863"/>
                    <a:pt x="904" y="4426"/>
                    <a:pt x="2501" y="4884"/>
                  </a:cubicBezTo>
                  <a:cubicBezTo>
                    <a:pt x="3784" y="5238"/>
                    <a:pt x="4164" y="5735"/>
                    <a:pt x="4164" y="6429"/>
                  </a:cubicBezTo>
                  <a:cubicBezTo>
                    <a:pt x="4164" y="7214"/>
                    <a:pt x="3614" y="7660"/>
                    <a:pt x="2619" y="7660"/>
                  </a:cubicBezTo>
                  <a:cubicBezTo>
                    <a:pt x="1742" y="7660"/>
                    <a:pt x="1166" y="7241"/>
                    <a:pt x="983" y="6377"/>
                  </a:cubicBezTo>
                  <a:lnTo>
                    <a:pt x="1" y="6377"/>
                  </a:lnTo>
                  <a:cubicBezTo>
                    <a:pt x="145" y="7463"/>
                    <a:pt x="839" y="8249"/>
                    <a:pt x="2148" y="8406"/>
                  </a:cubicBezTo>
                  <a:lnTo>
                    <a:pt x="2148" y="9388"/>
                  </a:lnTo>
                  <a:lnTo>
                    <a:pt x="3012" y="9388"/>
                  </a:lnTo>
                  <a:lnTo>
                    <a:pt x="3012" y="8406"/>
                  </a:lnTo>
                  <a:cubicBezTo>
                    <a:pt x="4334" y="8301"/>
                    <a:pt x="5159" y="7516"/>
                    <a:pt x="5159" y="6337"/>
                  </a:cubicBezTo>
                  <a:cubicBezTo>
                    <a:pt x="5159" y="5264"/>
                    <a:pt x="4635" y="4504"/>
                    <a:pt x="2789" y="3968"/>
                  </a:cubicBezTo>
                  <a:cubicBezTo>
                    <a:pt x="1585" y="3601"/>
                    <a:pt x="1179" y="3352"/>
                    <a:pt x="1179" y="2658"/>
                  </a:cubicBezTo>
                  <a:cubicBezTo>
                    <a:pt x="1179" y="2095"/>
                    <a:pt x="1506" y="1559"/>
                    <a:pt x="2475" y="1559"/>
                  </a:cubicBezTo>
                  <a:cubicBezTo>
                    <a:pt x="3549" y="1559"/>
                    <a:pt x="3850" y="2109"/>
                    <a:pt x="3955" y="2580"/>
                  </a:cubicBezTo>
                  <a:lnTo>
                    <a:pt x="4963" y="2580"/>
                  </a:lnTo>
                  <a:cubicBezTo>
                    <a:pt x="4871" y="1860"/>
                    <a:pt x="4426" y="956"/>
                    <a:pt x="2960" y="799"/>
                  </a:cubicBezTo>
                  <a:lnTo>
                    <a:pt x="29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6"/>
            <p:cNvSpPr/>
            <p:nvPr/>
          </p:nvSpPr>
          <p:spPr>
            <a:xfrm>
              <a:off x="3763850" y="3766900"/>
              <a:ext cx="134200" cy="239600"/>
            </a:xfrm>
            <a:custGeom>
              <a:avLst/>
              <a:gdLst/>
              <a:ahLst/>
              <a:cxnLst/>
              <a:rect l="l" t="t" r="r" b="b"/>
              <a:pathLst>
                <a:path w="5368" h="9584" extrusionOk="0">
                  <a:moveTo>
                    <a:pt x="2972" y="210"/>
                  </a:moveTo>
                  <a:lnTo>
                    <a:pt x="2972" y="995"/>
                  </a:lnTo>
                  <a:lnTo>
                    <a:pt x="3064" y="1008"/>
                  </a:lnTo>
                  <a:cubicBezTo>
                    <a:pt x="4412" y="1152"/>
                    <a:pt x="4844" y="1925"/>
                    <a:pt x="4962" y="2579"/>
                  </a:cubicBezTo>
                  <a:lnTo>
                    <a:pt x="4150" y="2579"/>
                  </a:lnTo>
                  <a:cubicBezTo>
                    <a:pt x="3967" y="1898"/>
                    <a:pt x="3443" y="1558"/>
                    <a:pt x="2592" y="1558"/>
                  </a:cubicBezTo>
                  <a:cubicBezTo>
                    <a:pt x="1715" y="1558"/>
                    <a:pt x="1191" y="2003"/>
                    <a:pt x="1191" y="2749"/>
                  </a:cubicBezTo>
                  <a:cubicBezTo>
                    <a:pt x="1191" y="3548"/>
                    <a:pt x="1689" y="3810"/>
                    <a:pt x="2880" y="4163"/>
                  </a:cubicBezTo>
                  <a:cubicBezTo>
                    <a:pt x="4883" y="4752"/>
                    <a:pt x="5171" y="5603"/>
                    <a:pt x="5171" y="6441"/>
                  </a:cubicBezTo>
                  <a:cubicBezTo>
                    <a:pt x="5171" y="7554"/>
                    <a:pt x="4399" y="8287"/>
                    <a:pt x="3116" y="8418"/>
                  </a:cubicBezTo>
                  <a:lnTo>
                    <a:pt x="3024" y="8418"/>
                  </a:lnTo>
                  <a:lnTo>
                    <a:pt x="3024" y="9374"/>
                  </a:lnTo>
                  <a:lnTo>
                    <a:pt x="2370" y="9374"/>
                  </a:lnTo>
                  <a:lnTo>
                    <a:pt x="2370" y="8405"/>
                  </a:lnTo>
                  <a:lnTo>
                    <a:pt x="2278" y="8392"/>
                  </a:lnTo>
                  <a:cubicBezTo>
                    <a:pt x="1126" y="8261"/>
                    <a:pt x="406" y="7620"/>
                    <a:pt x="236" y="6572"/>
                  </a:cubicBezTo>
                  <a:lnTo>
                    <a:pt x="1021" y="6572"/>
                  </a:lnTo>
                  <a:cubicBezTo>
                    <a:pt x="1231" y="7423"/>
                    <a:pt x="1820" y="7868"/>
                    <a:pt x="2736" y="7868"/>
                  </a:cubicBezTo>
                  <a:cubicBezTo>
                    <a:pt x="3784" y="7868"/>
                    <a:pt x="4373" y="7371"/>
                    <a:pt x="4373" y="6520"/>
                  </a:cubicBezTo>
                  <a:cubicBezTo>
                    <a:pt x="4373" y="5708"/>
                    <a:pt x="3875" y="5237"/>
                    <a:pt x="2645" y="4883"/>
                  </a:cubicBezTo>
                  <a:cubicBezTo>
                    <a:pt x="1008" y="4425"/>
                    <a:pt x="406" y="3862"/>
                    <a:pt x="406" y="2841"/>
                  </a:cubicBezTo>
                  <a:cubicBezTo>
                    <a:pt x="406" y="1846"/>
                    <a:pt x="1100" y="1139"/>
                    <a:pt x="2226" y="1008"/>
                  </a:cubicBezTo>
                  <a:lnTo>
                    <a:pt x="2317" y="995"/>
                  </a:lnTo>
                  <a:lnTo>
                    <a:pt x="2317" y="210"/>
                  </a:lnTo>
                  <a:close/>
                  <a:moveTo>
                    <a:pt x="2108" y="0"/>
                  </a:moveTo>
                  <a:lnTo>
                    <a:pt x="2108" y="812"/>
                  </a:lnTo>
                  <a:cubicBezTo>
                    <a:pt x="930" y="982"/>
                    <a:pt x="196" y="1754"/>
                    <a:pt x="196" y="2828"/>
                  </a:cubicBezTo>
                  <a:cubicBezTo>
                    <a:pt x="196" y="4137"/>
                    <a:pt x="1152" y="4674"/>
                    <a:pt x="2592" y="5080"/>
                  </a:cubicBezTo>
                  <a:cubicBezTo>
                    <a:pt x="3901" y="5446"/>
                    <a:pt x="4163" y="5918"/>
                    <a:pt x="4163" y="6520"/>
                  </a:cubicBezTo>
                  <a:cubicBezTo>
                    <a:pt x="4163" y="7253"/>
                    <a:pt x="3653" y="7659"/>
                    <a:pt x="2736" y="7659"/>
                  </a:cubicBezTo>
                  <a:cubicBezTo>
                    <a:pt x="1885" y="7659"/>
                    <a:pt x="1375" y="7253"/>
                    <a:pt x="1191" y="6454"/>
                  </a:cubicBezTo>
                  <a:lnTo>
                    <a:pt x="1178" y="6376"/>
                  </a:lnTo>
                  <a:lnTo>
                    <a:pt x="0" y="6376"/>
                  </a:lnTo>
                  <a:lnTo>
                    <a:pt x="13" y="6481"/>
                  </a:lnTo>
                  <a:cubicBezTo>
                    <a:pt x="157" y="7659"/>
                    <a:pt x="930" y="8418"/>
                    <a:pt x="2147" y="8588"/>
                  </a:cubicBezTo>
                  <a:lnTo>
                    <a:pt x="2147" y="9583"/>
                  </a:lnTo>
                  <a:lnTo>
                    <a:pt x="3234" y="9583"/>
                  </a:lnTo>
                  <a:lnTo>
                    <a:pt x="3221" y="8602"/>
                  </a:lnTo>
                  <a:cubicBezTo>
                    <a:pt x="4569" y="8444"/>
                    <a:pt x="5368" y="7633"/>
                    <a:pt x="5368" y="6428"/>
                  </a:cubicBezTo>
                  <a:cubicBezTo>
                    <a:pt x="5368" y="5185"/>
                    <a:pt x="4661" y="4478"/>
                    <a:pt x="2933" y="3967"/>
                  </a:cubicBezTo>
                  <a:cubicBezTo>
                    <a:pt x="1702" y="3600"/>
                    <a:pt x="1401" y="3365"/>
                    <a:pt x="1401" y="2749"/>
                  </a:cubicBezTo>
                  <a:cubicBezTo>
                    <a:pt x="1401" y="2448"/>
                    <a:pt x="1519" y="1754"/>
                    <a:pt x="2592" y="1754"/>
                  </a:cubicBezTo>
                  <a:cubicBezTo>
                    <a:pt x="3378" y="1754"/>
                    <a:pt x="3823" y="2069"/>
                    <a:pt x="3967" y="2710"/>
                  </a:cubicBezTo>
                  <a:lnTo>
                    <a:pt x="3980" y="2789"/>
                  </a:lnTo>
                  <a:lnTo>
                    <a:pt x="5185" y="2789"/>
                  </a:lnTo>
                  <a:lnTo>
                    <a:pt x="5171" y="2671"/>
                  </a:lnTo>
                  <a:cubicBezTo>
                    <a:pt x="5093" y="2055"/>
                    <a:pt x="4739" y="1021"/>
                    <a:pt x="3181" y="812"/>
                  </a:cubicBezTo>
                  <a:lnTo>
                    <a:pt x="31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6"/>
            <p:cNvSpPr/>
            <p:nvPr/>
          </p:nvSpPr>
          <p:spPr>
            <a:xfrm>
              <a:off x="4110450" y="3769175"/>
              <a:ext cx="128650" cy="234700"/>
            </a:xfrm>
            <a:custGeom>
              <a:avLst/>
              <a:gdLst/>
              <a:ahLst/>
              <a:cxnLst/>
              <a:rect l="l" t="t" r="r" b="b"/>
              <a:pathLst>
                <a:path w="5146" h="9388" extrusionOk="0">
                  <a:moveTo>
                    <a:pt x="2095" y="1"/>
                  </a:moveTo>
                  <a:lnTo>
                    <a:pt x="2095" y="812"/>
                  </a:lnTo>
                  <a:cubicBezTo>
                    <a:pt x="930" y="943"/>
                    <a:pt x="171" y="1676"/>
                    <a:pt x="171" y="2737"/>
                  </a:cubicBezTo>
                  <a:cubicBezTo>
                    <a:pt x="171" y="3863"/>
                    <a:pt x="891" y="4426"/>
                    <a:pt x="2488" y="4884"/>
                  </a:cubicBezTo>
                  <a:cubicBezTo>
                    <a:pt x="3771" y="5238"/>
                    <a:pt x="4151" y="5735"/>
                    <a:pt x="4151" y="6429"/>
                  </a:cubicBezTo>
                  <a:cubicBezTo>
                    <a:pt x="4151" y="7214"/>
                    <a:pt x="3601" y="7660"/>
                    <a:pt x="2619" y="7660"/>
                  </a:cubicBezTo>
                  <a:cubicBezTo>
                    <a:pt x="1729" y="7660"/>
                    <a:pt x="1166" y="7241"/>
                    <a:pt x="983" y="6377"/>
                  </a:cubicBezTo>
                  <a:lnTo>
                    <a:pt x="1" y="6377"/>
                  </a:lnTo>
                  <a:cubicBezTo>
                    <a:pt x="132" y="7463"/>
                    <a:pt x="839" y="8249"/>
                    <a:pt x="2135" y="8406"/>
                  </a:cubicBezTo>
                  <a:lnTo>
                    <a:pt x="2135" y="9388"/>
                  </a:lnTo>
                  <a:lnTo>
                    <a:pt x="2999" y="9388"/>
                  </a:lnTo>
                  <a:lnTo>
                    <a:pt x="2999" y="8406"/>
                  </a:lnTo>
                  <a:cubicBezTo>
                    <a:pt x="4321" y="8301"/>
                    <a:pt x="5146" y="7516"/>
                    <a:pt x="5146" y="6337"/>
                  </a:cubicBezTo>
                  <a:cubicBezTo>
                    <a:pt x="5146" y="5264"/>
                    <a:pt x="4622" y="4504"/>
                    <a:pt x="2776" y="3968"/>
                  </a:cubicBezTo>
                  <a:cubicBezTo>
                    <a:pt x="1572" y="3601"/>
                    <a:pt x="1166" y="3352"/>
                    <a:pt x="1166" y="2658"/>
                  </a:cubicBezTo>
                  <a:cubicBezTo>
                    <a:pt x="1166" y="2095"/>
                    <a:pt x="1493" y="1559"/>
                    <a:pt x="2462" y="1559"/>
                  </a:cubicBezTo>
                  <a:cubicBezTo>
                    <a:pt x="3536" y="1559"/>
                    <a:pt x="3837" y="2109"/>
                    <a:pt x="3941" y="2580"/>
                  </a:cubicBezTo>
                  <a:lnTo>
                    <a:pt x="4949" y="2580"/>
                  </a:lnTo>
                  <a:cubicBezTo>
                    <a:pt x="4858" y="1860"/>
                    <a:pt x="4413" y="956"/>
                    <a:pt x="2946" y="799"/>
                  </a:cubicBezTo>
                  <a:lnTo>
                    <a:pt x="2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46"/>
          <p:cNvGrpSpPr/>
          <p:nvPr/>
        </p:nvGrpSpPr>
        <p:grpSpPr>
          <a:xfrm>
            <a:off x="4688929" y="3304869"/>
            <a:ext cx="1234037" cy="1152387"/>
            <a:chOff x="7475179" y="3353341"/>
            <a:chExt cx="948821" cy="886043"/>
          </a:xfrm>
        </p:grpSpPr>
        <p:sp>
          <p:nvSpPr>
            <p:cNvPr id="1050" name="Google Shape;1050;p46"/>
            <p:cNvSpPr/>
            <p:nvPr/>
          </p:nvSpPr>
          <p:spPr>
            <a:xfrm>
              <a:off x="7552902" y="3353504"/>
              <a:ext cx="376289" cy="322183"/>
            </a:xfrm>
            <a:custGeom>
              <a:avLst/>
              <a:gdLst/>
              <a:ahLst/>
              <a:cxnLst/>
              <a:rect l="l" t="t" r="r" b="b"/>
              <a:pathLst>
                <a:path w="6899" h="5907" extrusionOk="0">
                  <a:moveTo>
                    <a:pt x="3949" y="109"/>
                  </a:moveTo>
                  <a:cubicBezTo>
                    <a:pt x="5524" y="109"/>
                    <a:pt x="6798" y="1383"/>
                    <a:pt x="6798" y="2958"/>
                  </a:cubicBezTo>
                  <a:cubicBezTo>
                    <a:pt x="6798" y="4677"/>
                    <a:pt x="5387" y="5816"/>
                    <a:pt x="3921" y="5816"/>
                  </a:cubicBezTo>
                  <a:cubicBezTo>
                    <a:pt x="3223" y="5816"/>
                    <a:pt x="2513" y="5558"/>
                    <a:pt x="1937" y="4982"/>
                  </a:cubicBezTo>
                  <a:cubicBezTo>
                    <a:pt x="138" y="3183"/>
                    <a:pt x="1412" y="109"/>
                    <a:pt x="3949" y="109"/>
                  </a:cubicBezTo>
                  <a:close/>
                  <a:moveTo>
                    <a:pt x="3926" y="0"/>
                  </a:moveTo>
                  <a:cubicBezTo>
                    <a:pt x="3202" y="0"/>
                    <a:pt x="2464" y="269"/>
                    <a:pt x="1862" y="871"/>
                  </a:cubicBezTo>
                  <a:cubicBezTo>
                    <a:pt x="0" y="2733"/>
                    <a:pt x="1325" y="5907"/>
                    <a:pt x="3949" y="5907"/>
                  </a:cubicBezTo>
                  <a:cubicBezTo>
                    <a:pt x="5586" y="5907"/>
                    <a:pt x="6898" y="4582"/>
                    <a:pt x="6898" y="2958"/>
                  </a:cubicBezTo>
                  <a:cubicBezTo>
                    <a:pt x="6898" y="1181"/>
                    <a:pt x="5444" y="0"/>
                    <a:pt x="39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6"/>
            <p:cNvSpPr/>
            <p:nvPr/>
          </p:nvSpPr>
          <p:spPr>
            <a:xfrm>
              <a:off x="7530376" y="3353341"/>
              <a:ext cx="376289" cy="322346"/>
            </a:xfrm>
            <a:custGeom>
              <a:avLst/>
              <a:gdLst/>
              <a:ahLst/>
              <a:cxnLst/>
              <a:rect l="l" t="t" r="r" b="b"/>
              <a:pathLst>
                <a:path w="6899" h="5910" extrusionOk="0">
                  <a:moveTo>
                    <a:pt x="3950" y="112"/>
                  </a:moveTo>
                  <a:cubicBezTo>
                    <a:pt x="5524" y="112"/>
                    <a:pt x="6799" y="1386"/>
                    <a:pt x="6799" y="2961"/>
                  </a:cubicBezTo>
                  <a:cubicBezTo>
                    <a:pt x="6799" y="4680"/>
                    <a:pt x="5387" y="5819"/>
                    <a:pt x="3917" y="5819"/>
                  </a:cubicBezTo>
                  <a:cubicBezTo>
                    <a:pt x="3218" y="5819"/>
                    <a:pt x="2505" y="5561"/>
                    <a:pt x="1925" y="4985"/>
                  </a:cubicBezTo>
                  <a:cubicBezTo>
                    <a:pt x="138" y="3186"/>
                    <a:pt x="1413" y="112"/>
                    <a:pt x="3950" y="112"/>
                  </a:cubicBezTo>
                  <a:close/>
                  <a:moveTo>
                    <a:pt x="3932" y="1"/>
                  </a:moveTo>
                  <a:cubicBezTo>
                    <a:pt x="3206" y="1"/>
                    <a:pt x="2466" y="271"/>
                    <a:pt x="1863" y="874"/>
                  </a:cubicBezTo>
                  <a:cubicBezTo>
                    <a:pt x="1" y="2736"/>
                    <a:pt x="1313" y="5910"/>
                    <a:pt x="3950" y="5910"/>
                  </a:cubicBezTo>
                  <a:cubicBezTo>
                    <a:pt x="5574" y="5910"/>
                    <a:pt x="6899" y="4585"/>
                    <a:pt x="6899" y="2961"/>
                  </a:cubicBezTo>
                  <a:cubicBezTo>
                    <a:pt x="6899" y="1178"/>
                    <a:pt x="5448" y="1"/>
                    <a:pt x="3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6"/>
            <p:cNvSpPr/>
            <p:nvPr/>
          </p:nvSpPr>
          <p:spPr>
            <a:xfrm>
              <a:off x="7565174" y="3492315"/>
              <a:ext cx="542589" cy="739596"/>
            </a:xfrm>
            <a:custGeom>
              <a:avLst/>
              <a:gdLst/>
              <a:ahLst/>
              <a:cxnLst/>
              <a:rect l="l" t="t" r="r" b="b"/>
              <a:pathLst>
                <a:path w="9948" h="13560" extrusionOk="0">
                  <a:moveTo>
                    <a:pt x="825" y="0"/>
                  </a:moveTo>
                  <a:lnTo>
                    <a:pt x="0" y="12959"/>
                  </a:lnTo>
                  <a:lnTo>
                    <a:pt x="8285" y="13559"/>
                  </a:lnTo>
                  <a:lnTo>
                    <a:pt x="9110" y="12734"/>
                  </a:lnTo>
                  <a:lnTo>
                    <a:pt x="9947" y="13559"/>
                  </a:lnTo>
                  <a:lnTo>
                    <a:pt x="9947" y="13559"/>
                  </a:lnTo>
                  <a:lnTo>
                    <a:pt x="82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6"/>
            <p:cNvSpPr/>
            <p:nvPr/>
          </p:nvSpPr>
          <p:spPr>
            <a:xfrm>
              <a:off x="7475179" y="3492315"/>
              <a:ext cx="541934" cy="739596"/>
            </a:xfrm>
            <a:custGeom>
              <a:avLst/>
              <a:gdLst/>
              <a:ahLst/>
              <a:cxnLst/>
              <a:rect l="l" t="t" r="r" b="b"/>
              <a:pathLst>
                <a:path w="9936" h="13560" extrusionOk="0">
                  <a:moveTo>
                    <a:pt x="813" y="0"/>
                  </a:moveTo>
                  <a:lnTo>
                    <a:pt x="13" y="13097"/>
                  </a:lnTo>
                  <a:cubicBezTo>
                    <a:pt x="0" y="13347"/>
                    <a:pt x="200" y="13559"/>
                    <a:pt x="450" y="13559"/>
                  </a:cubicBezTo>
                  <a:lnTo>
                    <a:pt x="9935" y="13559"/>
                  </a:lnTo>
                  <a:lnTo>
                    <a:pt x="91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6"/>
            <p:cNvSpPr/>
            <p:nvPr/>
          </p:nvSpPr>
          <p:spPr>
            <a:xfrm>
              <a:off x="7869140" y="3467335"/>
              <a:ext cx="376998" cy="322183"/>
            </a:xfrm>
            <a:custGeom>
              <a:avLst/>
              <a:gdLst/>
              <a:ahLst/>
              <a:cxnLst/>
              <a:rect l="l" t="t" r="r" b="b"/>
              <a:pathLst>
                <a:path w="6912" h="5907" extrusionOk="0">
                  <a:moveTo>
                    <a:pt x="3950" y="108"/>
                  </a:moveTo>
                  <a:cubicBezTo>
                    <a:pt x="5524" y="108"/>
                    <a:pt x="6811" y="1383"/>
                    <a:pt x="6811" y="2958"/>
                  </a:cubicBezTo>
                  <a:cubicBezTo>
                    <a:pt x="6803" y="4680"/>
                    <a:pt x="5402" y="5815"/>
                    <a:pt x="3940" y="5815"/>
                  </a:cubicBezTo>
                  <a:cubicBezTo>
                    <a:pt x="3238" y="5815"/>
                    <a:pt x="2521" y="5553"/>
                    <a:pt x="1938" y="4970"/>
                  </a:cubicBezTo>
                  <a:cubicBezTo>
                    <a:pt x="138" y="3183"/>
                    <a:pt x="1413" y="108"/>
                    <a:pt x="3950" y="108"/>
                  </a:cubicBezTo>
                  <a:close/>
                  <a:moveTo>
                    <a:pt x="3939" y="0"/>
                  </a:moveTo>
                  <a:cubicBezTo>
                    <a:pt x="3215" y="0"/>
                    <a:pt x="2477" y="269"/>
                    <a:pt x="1875" y="871"/>
                  </a:cubicBezTo>
                  <a:cubicBezTo>
                    <a:pt x="1" y="2720"/>
                    <a:pt x="1325" y="5907"/>
                    <a:pt x="3950" y="5907"/>
                  </a:cubicBezTo>
                  <a:cubicBezTo>
                    <a:pt x="5574" y="5907"/>
                    <a:pt x="6899" y="4595"/>
                    <a:pt x="6911" y="2958"/>
                  </a:cubicBezTo>
                  <a:cubicBezTo>
                    <a:pt x="6911" y="1181"/>
                    <a:pt x="5457" y="0"/>
                    <a:pt x="3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6"/>
            <p:cNvSpPr/>
            <p:nvPr/>
          </p:nvSpPr>
          <p:spPr>
            <a:xfrm>
              <a:off x="7846668" y="3467335"/>
              <a:ext cx="376943" cy="322183"/>
            </a:xfrm>
            <a:custGeom>
              <a:avLst/>
              <a:gdLst/>
              <a:ahLst/>
              <a:cxnLst/>
              <a:rect l="l" t="t" r="r" b="b"/>
              <a:pathLst>
                <a:path w="6911" h="5907" extrusionOk="0">
                  <a:moveTo>
                    <a:pt x="3949" y="108"/>
                  </a:moveTo>
                  <a:cubicBezTo>
                    <a:pt x="5524" y="108"/>
                    <a:pt x="6811" y="1383"/>
                    <a:pt x="6811" y="2958"/>
                  </a:cubicBezTo>
                  <a:cubicBezTo>
                    <a:pt x="6802" y="4680"/>
                    <a:pt x="5396" y="5815"/>
                    <a:pt x="3934" y="5815"/>
                  </a:cubicBezTo>
                  <a:cubicBezTo>
                    <a:pt x="3232" y="5815"/>
                    <a:pt x="2517" y="5553"/>
                    <a:pt x="1937" y="4970"/>
                  </a:cubicBezTo>
                  <a:cubicBezTo>
                    <a:pt x="138" y="3170"/>
                    <a:pt x="1412" y="108"/>
                    <a:pt x="3949" y="108"/>
                  </a:cubicBezTo>
                  <a:close/>
                  <a:moveTo>
                    <a:pt x="3929" y="0"/>
                  </a:moveTo>
                  <a:cubicBezTo>
                    <a:pt x="3204" y="0"/>
                    <a:pt x="2464" y="269"/>
                    <a:pt x="1862" y="871"/>
                  </a:cubicBezTo>
                  <a:cubicBezTo>
                    <a:pt x="0" y="2733"/>
                    <a:pt x="1325" y="5907"/>
                    <a:pt x="3949" y="5907"/>
                  </a:cubicBezTo>
                  <a:cubicBezTo>
                    <a:pt x="5586" y="5907"/>
                    <a:pt x="6898" y="4595"/>
                    <a:pt x="6911" y="2958"/>
                  </a:cubicBezTo>
                  <a:cubicBezTo>
                    <a:pt x="6911" y="1181"/>
                    <a:pt x="5451" y="0"/>
                    <a:pt x="3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6"/>
            <p:cNvSpPr/>
            <p:nvPr/>
          </p:nvSpPr>
          <p:spPr>
            <a:xfrm>
              <a:off x="7881412" y="3606145"/>
              <a:ext cx="542589" cy="633238"/>
            </a:xfrm>
            <a:custGeom>
              <a:avLst/>
              <a:gdLst/>
              <a:ahLst/>
              <a:cxnLst/>
              <a:rect l="l" t="t" r="r" b="b"/>
              <a:pathLst>
                <a:path w="9948" h="11610" extrusionOk="0">
                  <a:moveTo>
                    <a:pt x="825" y="0"/>
                  </a:moveTo>
                  <a:lnTo>
                    <a:pt x="0" y="11610"/>
                  </a:lnTo>
                  <a:lnTo>
                    <a:pt x="9948" y="11610"/>
                  </a:lnTo>
                  <a:lnTo>
                    <a:pt x="82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6"/>
            <p:cNvSpPr/>
            <p:nvPr/>
          </p:nvSpPr>
          <p:spPr>
            <a:xfrm>
              <a:off x="7790762" y="3606145"/>
              <a:ext cx="542589" cy="633238"/>
            </a:xfrm>
            <a:custGeom>
              <a:avLst/>
              <a:gdLst/>
              <a:ahLst/>
              <a:cxnLst/>
              <a:rect l="l" t="t" r="r" b="b"/>
              <a:pathLst>
                <a:path w="9948" h="11610" extrusionOk="0">
                  <a:moveTo>
                    <a:pt x="838" y="0"/>
                  </a:moveTo>
                  <a:lnTo>
                    <a:pt x="0" y="11610"/>
                  </a:lnTo>
                  <a:lnTo>
                    <a:pt x="9948" y="11610"/>
                  </a:lnTo>
                  <a:lnTo>
                    <a:pt x="91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6"/>
            <p:cNvSpPr/>
            <p:nvPr/>
          </p:nvSpPr>
          <p:spPr>
            <a:xfrm>
              <a:off x="7697385" y="3602054"/>
              <a:ext cx="244078" cy="266549"/>
            </a:xfrm>
            <a:custGeom>
              <a:avLst/>
              <a:gdLst/>
              <a:ahLst/>
              <a:cxnLst/>
              <a:rect l="l" t="t" r="r" b="b"/>
              <a:pathLst>
                <a:path w="4475" h="4887" extrusionOk="0">
                  <a:moveTo>
                    <a:pt x="2237" y="100"/>
                  </a:moveTo>
                  <a:cubicBezTo>
                    <a:pt x="3424" y="100"/>
                    <a:pt x="4374" y="1150"/>
                    <a:pt x="4374" y="2450"/>
                  </a:cubicBezTo>
                  <a:cubicBezTo>
                    <a:pt x="4374" y="3737"/>
                    <a:pt x="3424" y="4787"/>
                    <a:pt x="2237" y="4787"/>
                  </a:cubicBezTo>
                  <a:cubicBezTo>
                    <a:pt x="1063" y="4787"/>
                    <a:pt x="100" y="3737"/>
                    <a:pt x="100" y="2450"/>
                  </a:cubicBezTo>
                  <a:cubicBezTo>
                    <a:pt x="100" y="1150"/>
                    <a:pt x="1063" y="100"/>
                    <a:pt x="2237" y="100"/>
                  </a:cubicBezTo>
                  <a:close/>
                  <a:moveTo>
                    <a:pt x="2237" y="0"/>
                  </a:moveTo>
                  <a:cubicBezTo>
                    <a:pt x="1013" y="0"/>
                    <a:pt x="0" y="1100"/>
                    <a:pt x="0" y="2450"/>
                  </a:cubicBezTo>
                  <a:cubicBezTo>
                    <a:pt x="0" y="3787"/>
                    <a:pt x="1013" y="4887"/>
                    <a:pt x="2237" y="4887"/>
                  </a:cubicBezTo>
                  <a:cubicBezTo>
                    <a:pt x="3474" y="4887"/>
                    <a:pt x="4474" y="3787"/>
                    <a:pt x="4474" y="2450"/>
                  </a:cubicBezTo>
                  <a:cubicBezTo>
                    <a:pt x="4474" y="1100"/>
                    <a:pt x="3474" y="0"/>
                    <a:pt x="2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6"/>
            <p:cNvSpPr/>
            <p:nvPr/>
          </p:nvSpPr>
          <p:spPr>
            <a:xfrm>
              <a:off x="7680313" y="3602054"/>
              <a:ext cx="244078" cy="266549"/>
            </a:xfrm>
            <a:custGeom>
              <a:avLst/>
              <a:gdLst/>
              <a:ahLst/>
              <a:cxnLst/>
              <a:rect l="l" t="t" r="r" b="b"/>
              <a:pathLst>
                <a:path w="4475" h="4887" extrusionOk="0">
                  <a:moveTo>
                    <a:pt x="2238" y="100"/>
                  </a:moveTo>
                  <a:cubicBezTo>
                    <a:pt x="3425" y="100"/>
                    <a:pt x="4375" y="1150"/>
                    <a:pt x="4375" y="2450"/>
                  </a:cubicBezTo>
                  <a:cubicBezTo>
                    <a:pt x="4375" y="3737"/>
                    <a:pt x="3425" y="4787"/>
                    <a:pt x="2238" y="4787"/>
                  </a:cubicBezTo>
                  <a:cubicBezTo>
                    <a:pt x="1063" y="4787"/>
                    <a:pt x="101" y="3737"/>
                    <a:pt x="101" y="2450"/>
                  </a:cubicBezTo>
                  <a:cubicBezTo>
                    <a:pt x="101" y="1150"/>
                    <a:pt x="1063" y="100"/>
                    <a:pt x="2238" y="100"/>
                  </a:cubicBezTo>
                  <a:close/>
                  <a:moveTo>
                    <a:pt x="2238" y="0"/>
                  </a:moveTo>
                  <a:cubicBezTo>
                    <a:pt x="1013" y="0"/>
                    <a:pt x="1" y="1100"/>
                    <a:pt x="1" y="2450"/>
                  </a:cubicBezTo>
                  <a:cubicBezTo>
                    <a:pt x="1" y="3787"/>
                    <a:pt x="1013" y="4887"/>
                    <a:pt x="2238" y="4887"/>
                  </a:cubicBezTo>
                  <a:cubicBezTo>
                    <a:pt x="3475" y="4887"/>
                    <a:pt x="4475" y="3787"/>
                    <a:pt x="4475" y="2450"/>
                  </a:cubicBezTo>
                  <a:cubicBezTo>
                    <a:pt x="4475" y="1100"/>
                    <a:pt x="3475" y="0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6"/>
            <p:cNvSpPr/>
            <p:nvPr/>
          </p:nvSpPr>
          <p:spPr>
            <a:xfrm>
              <a:off x="7666023" y="3716539"/>
              <a:ext cx="444467" cy="521481"/>
            </a:xfrm>
            <a:custGeom>
              <a:avLst/>
              <a:gdLst/>
              <a:ahLst/>
              <a:cxnLst/>
              <a:rect l="l" t="t" r="r" b="b"/>
              <a:pathLst>
                <a:path w="8149" h="9561" extrusionOk="0">
                  <a:moveTo>
                    <a:pt x="625" y="1"/>
                  </a:moveTo>
                  <a:lnTo>
                    <a:pt x="1" y="9561"/>
                  </a:lnTo>
                  <a:lnTo>
                    <a:pt x="8148" y="956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6"/>
            <p:cNvSpPr/>
            <p:nvPr/>
          </p:nvSpPr>
          <p:spPr>
            <a:xfrm>
              <a:off x="7598554" y="3716539"/>
              <a:ext cx="408305" cy="521481"/>
            </a:xfrm>
            <a:custGeom>
              <a:avLst/>
              <a:gdLst/>
              <a:ahLst/>
              <a:cxnLst/>
              <a:rect l="l" t="t" r="r" b="b"/>
              <a:pathLst>
                <a:path w="7486" h="9561" extrusionOk="0">
                  <a:moveTo>
                    <a:pt x="613" y="1"/>
                  </a:moveTo>
                  <a:lnTo>
                    <a:pt x="25" y="9136"/>
                  </a:lnTo>
                  <a:cubicBezTo>
                    <a:pt x="0" y="9373"/>
                    <a:pt x="188" y="9561"/>
                    <a:pt x="413" y="9561"/>
                  </a:cubicBezTo>
                  <a:lnTo>
                    <a:pt x="7486" y="9561"/>
                  </a:lnTo>
                  <a:lnTo>
                    <a:pt x="68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6"/>
            <p:cNvSpPr/>
            <p:nvPr/>
          </p:nvSpPr>
          <p:spPr>
            <a:xfrm>
              <a:off x="7698749" y="3950363"/>
              <a:ext cx="205189" cy="45707"/>
            </a:xfrm>
            <a:custGeom>
              <a:avLst/>
              <a:gdLst/>
              <a:ahLst/>
              <a:cxnLst/>
              <a:rect l="l" t="t" r="r" b="b"/>
              <a:pathLst>
                <a:path w="3762" h="838" extrusionOk="0">
                  <a:moveTo>
                    <a:pt x="0" y="0"/>
                  </a:moveTo>
                  <a:lnTo>
                    <a:pt x="0" y="837"/>
                  </a:lnTo>
                  <a:lnTo>
                    <a:pt x="3762" y="837"/>
                  </a:lnTo>
                  <a:lnTo>
                    <a:pt x="37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DD6CA4A1-2CCB-C78A-7433-3DD604773F18}"/>
              </a:ext>
            </a:extLst>
          </p:cNvPr>
          <p:cNvSpPr txBox="1"/>
          <p:nvPr/>
        </p:nvSpPr>
        <p:spPr>
          <a:xfrm>
            <a:off x="974623" y="183668"/>
            <a:ext cx="315208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1800" b="1" i="0" u="none" strike="noStrike" baseline="0" dirty="0">
                <a:latin typeface="ArialMT"/>
              </a:rPr>
              <a:t>הצורך בפתרון היום</a:t>
            </a:r>
            <a:endParaRPr lang="he-IL" b="1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EA8255BD-1F25-7A57-2FDC-8BCFB1562CF5}"/>
              </a:ext>
            </a:extLst>
          </p:cNvPr>
          <p:cNvSpPr txBox="1"/>
          <p:nvPr/>
        </p:nvSpPr>
        <p:spPr>
          <a:xfrm>
            <a:off x="86315" y="740268"/>
            <a:ext cx="4560974" cy="33239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b="0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-לאפשר לקונים לנהל קניות בצורה פשוטה ולראות היסטוריה של הזמנותיהם.</a:t>
            </a:r>
            <a:endParaRPr lang="en-US" b="0" i="0" dirty="0">
              <a:solidFill>
                <a:schemeClr val="bg1">
                  <a:lumMod val="10000"/>
                </a:schemeClr>
              </a:solidFill>
              <a:effectLst/>
              <a:latin typeface="Söhne"/>
            </a:endParaRPr>
          </a:p>
          <a:p>
            <a:pPr algn="r"/>
            <a:endParaRPr lang="he-IL" b="0" i="0" dirty="0">
              <a:solidFill>
                <a:schemeClr val="bg1">
                  <a:lumMod val="10000"/>
                </a:schemeClr>
              </a:solidFill>
              <a:effectLst/>
              <a:latin typeface="Söhne"/>
            </a:endParaRPr>
          </a:p>
          <a:p>
            <a:pPr algn="r"/>
            <a:r>
              <a:rPr lang="he-IL" b="0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-חנויות אונליין זמינות תמיד, 24 שעות ביממה, ואין צורך להתקשר לברר לשעות פתיחה מסוימות</a:t>
            </a:r>
            <a:r>
              <a:rPr lang="he-IL" dirty="0">
                <a:solidFill>
                  <a:schemeClr val="bg1">
                    <a:lumMod val="10000"/>
                  </a:schemeClr>
                </a:solidFill>
                <a:latin typeface="Söhne"/>
              </a:rPr>
              <a:t>.</a:t>
            </a:r>
            <a:endParaRPr lang="en-US" dirty="0">
              <a:solidFill>
                <a:schemeClr val="bg1">
                  <a:lumMod val="10000"/>
                </a:schemeClr>
              </a:solidFill>
              <a:latin typeface="Söhne"/>
            </a:endParaRPr>
          </a:p>
          <a:p>
            <a:pPr algn="r"/>
            <a:endParaRPr lang="en-US" dirty="0">
              <a:solidFill>
                <a:schemeClr val="bg1">
                  <a:lumMod val="10000"/>
                </a:schemeClr>
              </a:solidFill>
              <a:latin typeface="Söhne"/>
            </a:endParaRPr>
          </a:p>
          <a:p>
            <a:pPr algn="r"/>
            <a:r>
              <a:rPr lang="he-IL" dirty="0">
                <a:solidFill>
                  <a:schemeClr val="bg1">
                    <a:lumMod val="10000"/>
                  </a:schemeClr>
                </a:solidFill>
                <a:latin typeface="Söhne"/>
              </a:rPr>
              <a:t>-לספק</a:t>
            </a:r>
            <a:r>
              <a:rPr lang="he-IL" b="0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 גמישות רבה לסוחרים לנהל את העסק שלהם בכל שעה ומכל מקום.</a:t>
            </a:r>
            <a:endParaRPr lang="en-US" b="0" i="0" dirty="0">
              <a:solidFill>
                <a:schemeClr val="bg1">
                  <a:lumMod val="10000"/>
                </a:schemeClr>
              </a:solidFill>
              <a:effectLst/>
              <a:latin typeface="Söhne"/>
            </a:endParaRPr>
          </a:p>
          <a:p>
            <a:pPr algn="r"/>
            <a:endParaRPr lang="he-IL" dirty="0">
              <a:solidFill>
                <a:schemeClr val="bg1">
                  <a:lumMod val="10000"/>
                </a:schemeClr>
              </a:solidFill>
              <a:latin typeface="Söhne"/>
            </a:endParaRPr>
          </a:p>
          <a:p>
            <a:pPr algn="r"/>
            <a:r>
              <a:rPr lang="he-IL" b="0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-לאפשר לקונים לבצע השוואת מחירים בקלות בין מספר חנויות, מה שמסייע להם למצוא את הדיל הטוב ביותר ולחסוך כסף.</a:t>
            </a:r>
            <a:endParaRPr lang="en-US" b="0" i="0" dirty="0">
              <a:solidFill>
                <a:schemeClr val="bg1">
                  <a:lumMod val="10000"/>
                </a:schemeClr>
              </a:solidFill>
              <a:effectLst/>
              <a:latin typeface="Söhne"/>
            </a:endParaRPr>
          </a:p>
          <a:p>
            <a:pPr algn="r"/>
            <a:endParaRPr lang="he-IL" b="0" i="0" dirty="0">
              <a:solidFill>
                <a:schemeClr val="bg1">
                  <a:lumMod val="10000"/>
                </a:schemeClr>
              </a:solidFill>
              <a:effectLst/>
              <a:latin typeface="Söhne"/>
            </a:endParaRPr>
          </a:p>
          <a:p>
            <a:pPr algn="r"/>
            <a:r>
              <a:rPr lang="he-IL" b="0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-סוחרים יכולים לחסוך בעלויות תחזוקה ופעילות על ידי מכירה ורכישה בצורה דיגיטלית. אין צורך בחנויות פיזיות, מחסנים גדולים וצוות גדול.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43"/>
          <p:cNvSpPr txBox="1">
            <a:spLocks noGrp="1"/>
          </p:cNvSpPr>
          <p:nvPr>
            <p:ph type="subTitle" idx="4"/>
          </p:nvPr>
        </p:nvSpPr>
        <p:spPr>
          <a:xfrm>
            <a:off x="2147925" y="4697325"/>
            <a:ext cx="1582174" cy="1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www.EASYBREEZY.com</a:t>
            </a:r>
            <a:endParaRPr dirty="0"/>
          </a:p>
        </p:txBody>
      </p:sp>
      <p:grpSp>
        <p:nvGrpSpPr>
          <p:cNvPr id="763" name="Google Shape;763;p43"/>
          <p:cNvGrpSpPr/>
          <p:nvPr/>
        </p:nvGrpSpPr>
        <p:grpSpPr>
          <a:xfrm>
            <a:off x="4914229" y="1839798"/>
            <a:ext cx="2586618" cy="2529051"/>
            <a:chOff x="4526450" y="2237425"/>
            <a:chExt cx="2030950" cy="1985750"/>
          </a:xfrm>
        </p:grpSpPr>
        <p:sp>
          <p:nvSpPr>
            <p:cNvPr id="764" name="Google Shape;764;p43"/>
            <p:cNvSpPr/>
            <p:nvPr/>
          </p:nvSpPr>
          <p:spPr>
            <a:xfrm>
              <a:off x="5571875" y="2313425"/>
              <a:ext cx="355475" cy="658225"/>
            </a:xfrm>
            <a:custGeom>
              <a:avLst/>
              <a:gdLst/>
              <a:ahLst/>
              <a:cxnLst/>
              <a:rect l="l" t="t" r="r" b="b"/>
              <a:pathLst>
                <a:path w="14219" h="26329" extrusionOk="0">
                  <a:moveTo>
                    <a:pt x="7574" y="0"/>
                  </a:moveTo>
                  <a:cubicBezTo>
                    <a:pt x="5283" y="0"/>
                    <a:pt x="2965" y="1373"/>
                    <a:pt x="1807" y="3296"/>
                  </a:cubicBezTo>
                  <a:cubicBezTo>
                    <a:pt x="642" y="5247"/>
                    <a:pt x="0" y="8402"/>
                    <a:pt x="170" y="10654"/>
                  </a:cubicBezTo>
                  <a:cubicBezTo>
                    <a:pt x="314" y="12722"/>
                    <a:pt x="1545" y="14817"/>
                    <a:pt x="3522" y="15459"/>
                  </a:cubicBezTo>
                  <a:cubicBezTo>
                    <a:pt x="3509" y="17593"/>
                    <a:pt x="3614" y="19714"/>
                    <a:pt x="3849" y="21835"/>
                  </a:cubicBezTo>
                  <a:cubicBezTo>
                    <a:pt x="3928" y="22541"/>
                    <a:pt x="4033" y="23288"/>
                    <a:pt x="4425" y="23903"/>
                  </a:cubicBezTo>
                  <a:cubicBezTo>
                    <a:pt x="5452" y="25484"/>
                    <a:pt x="7257" y="26328"/>
                    <a:pt x="9090" y="26328"/>
                  </a:cubicBezTo>
                  <a:cubicBezTo>
                    <a:pt x="9549" y="26328"/>
                    <a:pt x="10010" y="26275"/>
                    <a:pt x="10461" y="26168"/>
                  </a:cubicBezTo>
                  <a:cubicBezTo>
                    <a:pt x="13027" y="25553"/>
                    <a:pt x="14101" y="23628"/>
                    <a:pt x="14101" y="21101"/>
                  </a:cubicBezTo>
                  <a:cubicBezTo>
                    <a:pt x="14101" y="18339"/>
                    <a:pt x="14061" y="15563"/>
                    <a:pt x="13970" y="12788"/>
                  </a:cubicBezTo>
                  <a:cubicBezTo>
                    <a:pt x="13891" y="10510"/>
                    <a:pt x="14218" y="7800"/>
                    <a:pt x="13682" y="5600"/>
                  </a:cubicBezTo>
                  <a:cubicBezTo>
                    <a:pt x="13079" y="3178"/>
                    <a:pt x="11260" y="651"/>
                    <a:pt x="8693" y="115"/>
                  </a:cubicBezTo>
                  <a:cubicBezTo>
                    <a:pt x="8324" y="37"/>
                    <a:pt x="7950" y="0"/>
                    <a:pt x="7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3"/>
            <p:cNvSpPr/>
            <p:nvPr/>
          </p:nvSpPr>
          <p:spPr>
            <a:xfrm>
              <a:off x="5569575" y="2310775"/>
              <a:ext cx="357775" cy="663400"/>
            </a:xfrm>
            <a:custGeom>
              <a:avLst/>
              <a:gdLst/>
              <a:ahLst/>
              <a:cxnLst/>
              <a:rect l="l" t="t" r="r" b="b"/>
              <a:pathLst>
                <a:path w="14311" h="26536" extrusionOk="0">
                  <a:moveTo>
                    <a:pt x="7673" y="208"/>
                  </a:moveTo>
                  <a:cubicBezTo>
                    <a:pt x="8039" y="208"/>
                    <a:pt x="8406" y="247"/>
                    <a:pt x="8759" y="325"/>
                  </a:cubicBezTo>
                  <a:cubicBezTo>
                    <a:pt x="11365" y="875"/>
                    <a:pt x="13106" y="3441"/>
                    <a:pt x="13669" y="5746"/>
                  </a:cubicBezTo>
                  <a:cubicBezTo>
                    <a:pt x="14035" y="7238"/>
                    <a:pt x="13996" y="8992"/>
                    <a:pt x="13970" y="10668"/>
                  </a:cubicBezTo>
                  <a:cubicBezTo>
                    <a:pt x="13957" y="11454"/>
                    <a:pt x="13931" y="12187"/>
                    <a:pt x="13957" y="12907"/>
                  </a:cubicBezTo>
                  <a:cubicBezTo>
                    <a:pt x="14035" y="15669"/>
                    <a:pt x="14088" y="18458"/>
                    <a:pt x="14088" y="21220"/>
                  </a:cubicBezTo>
                  <a:cubicBezTo>
                    <a:pt x="14088" y="23904"/>
                    <a:pt x="12857" y="25619"/>
                    <a:pt x="10527" y="26182"/>
                  </a:cubicBezTo>
                  <a:cubicBezTo>
                    <a:pt x="10082" y="26289"/>
                    <a:pt x="9631" y="26341"/>
                    <a:pt x="9186" y="26341"/>
                  </a:cubicBezTo>
                  <a:cubicBezTo>
                    <a:pt x="7337" y="26341"/>
                    <a:pt x="5569" y="25455"/>
                    <a:pt x="4609" y="23957"/>
                  </a:cubicBezTo>
                  <a:cubicBezTo>
                    <a:pt x="4229" y="23381"/>
                    <a:pt x="4125" y="22661"/>
                    <a:pt x="4046" y="21927"/>
                  </a:cubicBezTo>
                  <a:cubicBezTo>
                    <a:pt x="3810" y="19820"/>
                    <a:pt x="3706" y="17699"/>
                    <a:pt x="3719" y="15578"/>
                  </a:cubicBezTo>
                  <a:lnTo>
                    <a:pt x="3719" y="15486"/>
                  </a:lnTo>
                  <a:lnTo>
                    <a:pt x="3640" y="15460"/>
                  </a:lnTo>
                  <a:cubicBezTo>
                    <a:pt x="1860" y="14897"/>
                    <a:pt x="511" y="12946"/>
                    <a:pt x="354" y="10747"/>
                  </a:cubicBezTo>
                  <a:cubicBezTo>
                    <a:pt x="197" y="8403"/>
                    <a:pt x="891" y="5261"/>
                    <a:pt x="1991" y="3454"/>
                  </a:cubicBezTo>
                  <a:cubicBezTo>
                    <a:pt x="3169" y="1477"/>
                    <a:pt x="5473" y="208"/>
                    <a:pt x="7673" y="208"/>
                  </a:cubicBezTo>
                  <a:close/>
                  <a:moveTo>
                    <a:pt x="7682" y="1"/>
                  </a:moveTo>
                  <a:cubicBezTo>
                    <a:pt x="5422" y="1"/>
                    <a:pt x="3041" y="1311"/>
                    <a:pt x="1820" y="3350"/>
                  </a:cubicBezTo>
                  <a:cubicBezTo>
                    <a:pt x="694" y="5222"/>
                    <a:pt x="1" y="8338"/>
                    <a:pt x="158" y="10760"/>
                  </a:cubicBezTo>
                  <a:cubicBezTo>
                    <a:pt x="315" y="13025"/>
                    <a:pt x="1689" y="15015"/>
                    <a:pt x="3522" y="15643"/>
                  </a:cubicBezTo>
                  <a:cubicBezTo>
                    <a:pt x="3509" y="17751"/>
                    <a:pt x="3614" y="19846"/>
                    <a:pt x="3850" y="21941"/>
                  </a:cubicBezTo>
                  <a:cubicBezTo>
                    <a:pt x="3928" y="22713"/>
                    <a:pt x="4046" y="23446"/>
                    <a:pt x="4439" y="24061"/>
                  </a:cubicBezTo>
                  <a:cubicBezTo>
                    <a:pt x="5434" y="25619"/>
                    <a:pt x="7267" y="26536"/>
                    <a:pt x="9191" y="26536"/>
                  </a:cubicBezTo>
                  <a:cubicBezTo>
                    <a:pt x="9663" y="26536"/>
                    <a:pt x="10134" y="26483"/>
                    <a:pt x="10592" y="26366"/>
                  </a:cubicBezTo>
                  <a:cubicBezTo>
                    <a:pt x="13027" y="25790"/>
                    <a:pt x="14310" y="23996"/>
                    <a:pt x="14310" y="21207"/>
                  </a:cubicBezTo>
                  <a:cubicBezTo>
                    <a:pt x="14310" y="18458"/>
                    <a:pt x="14271" y="15656"/>
                    <a:pt x="14179" y="12894"/>
                  </a:cubicBezTo>
                  <a:cubicBezTo>
                    <a:pt x="14153" y="12187"/>
                    <a:pt x="14179" y="11454"/>
                    <a:pt x="14193" y="10668"/>
                  </a:cubicBezTo>
                  <a:cubicBezTo>
                    <a:pt x="14232" y="8966"/>
                    <a:pt x="14271" y="7212"/>
                    <a:pt x="13891" y="5680"/>
                  </a:cubicBezTo>
                  <a:cubicBezTo>
                    <a:pt x="13302" y="3323"/>
                    <a:pt x="11509" y="679"/>
                    <a:pt x="8812" y="116"/>
                  </a:cubicBezTo>
                  <a:cubicBezTo>
                    <a:pt x="8443" y="38"/>
                    <a:pt x="8064" y="1"/>
                    <a:pt x="76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3"/>
            <p:cNvSpPr/>
            <p:nvPr/>
          </p:nvSpPr>
          <p:spPr>
            <a:xfrm>
              <a:off x="5089950" y="2758150"/>
              <a:ext cx="191275" cy="122575"/>
            </a:xfrm>
            <a:custGeom>
              <a:avLst/>
              <a:gdLst/>
              <a:ahLst/>
              <a:cxnLst/>
              <a:rect l="l" t="t" r="r" b="b"/>
              <a:pathLst>
                <a:path w="7651" h="4903" extrusionOk="0">
                  <a:moveTo>
                    <a:pt x="6315" y="1"/>
                  </a:moveTo>
                  <a:cubicBezTo>
                    <a:pt x="6164" y="1"/>
                    <a:pt x="6005" y="40"/>
                    <a:pt x="5845" y="131"/>
                  </a:cubicBezTo>
                  <a:cubicBezTo>
                    <a:pt x="4103" y="1126"/>
                    <a:pt x="2414" y="2200"/>
                    <a:pt x="765" y="3325"/>
                  </a:cubicBezTo>
                  <a:cubicBezTo>
                    <a:pt x="1" y="3853"/>
                    <a:pt x="511" y="4903"/>
                    <a:pt x="1248" y="4903"/>
                  </a:cubicBezTo>
                  <a:cubicBezTo>
                    <a:pt x="1407" y="4903"/>
                    <a:pt x="1577" y="4853"/>
                    <a:pt x="1747" y="4739"/>
                  </a:cubicBezTo>
                  <a:cubicBezTo>
                    <a:pt x="3383" y="3600"/>
                    <a:pt x="5072" y="2540"/>
                    <a:pt x="6827" y="1545"/>
                  </a:cubicBezTo>
                  <a:cubicBezTo>
                    <a:pt x="7650" y="1073"/>
                    <a:pt x="7101" y="1"/>
                    <a:pt x="63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3"/>
            <p:cNvSpPr/>
            <p:nvPr/>
          </p:nvSpPr>
          <p:spPr>
            <a:xfrm>
              <a:off x="5096300" y="2755550"/>
              <a:ext cx="176775" cy="127975"/>
            </a:xfrm>
            <a:custGeom>
              <a:avLst/>
              <a:gdLst/>
              <a:ahLst/>
              <a:cxnLst/>
              <a:rect l="l" t="t" r="r" b="b"/>
              <a:pathLst>
                <a:path w="7071" h="5119" extrusionOk="0">
                  <a:moveTo>
                    <a:pt x="6062" y="209"/>
                  </a:moveTo>
                  <a:cubicBezTo>
                    <a:pt x="6193" y="209"/>
                    <a:pt x="6337" y="248"/>
                    <a:pt x="6455" y="314"/>
                  </a:cubicBezTo>
                  <a:cubicBezTo>
                    <a:pt x="6703" y="458"/>
                    <a:pt x="6861" y="706"/>
                    <a:pt x="6874" y="994"/>
                  </a:cubicBezTo>
                  <a:cubicBezTo>
                    <a:pt x="6861" y="1243"/>
                    <a:pt x="6717" y="1453"/>
                    <a:pt x="6507" y="1557"/>
                  </a:cubicBezTo>
                  <a:cubicBezTo>
                    <a:pt x="4779" y="2552"/>
                    <a:pt x="3064" y="3626"/>
                    <a:pt x="1427" y="4752"/>
                  </a:cubicBezTo>
                  <a:cubicBezTo>
                    <a:pt x="1300" y="4855"/>
                    <a:pt x="1149" y="4905"/>
                    <a:pt x="993" y="4905"/>
                  </a:cubicBezTo>
                  <a:cubicBezTo>
                    <a:pt x="893" y="4905"/>
                    <a:pt x="792" y="4884"/>
                    <a:pt x="694" y="4843"/>
                  </a:cubicBezTo>
                  <a:cubicBezTo>
                    <a:pt x="445" y="4712"/>
                    <a:pt x="262" y="4451"/>
                    <a:pt x="236" y="4163"/>
                  </a:cubicBezTo>
                  <a:cubicBezTo>
                    <a:pt x="223" y="3901"/>
                    <a:pt x="341" y="3652"/>
                    <a:pt x="563" y="3508"/>
                  </a:cubicBezTo>
                  <a:cubicBezTo>
                    <a:pt x="2200" y="2382"/>
                    <a:pt x="3915" y="1322"/>
                    <a:pt x="5643" y="327"/>
                  </a:cubicBezTo>
                  <a:cubicBezTo>
                    <a:pt x="5761" y="248"/>
                    <a:pt x="5918" y="209"/>
                    <a:pt x="6062" y="209"/>
                  </a:cubicBezTo>
                  <a:close/>
                  <a:moveTo>
                    <a:pt x="6045" y="1"/>
                  </a:moveTo>
                  <a:cubicBezTo>
                    <a:pt x="5865" y="1"/>
                    <a:pt x="5685" y="50"/>
                    <a:pt x="5525" y="143"/>
                  </a:cubicBezTo>
                  <a:cubicBezTo>
                    <a:pt x="3797" y="1138"/>
                    <a:pt x="2095" y="2225"/>
                    <a:pt x="459" y="3351"/>
                  </a:cubicBezTo>
                  <a:cubicBezTo>
                    <a:pt x="170" y="3521"/>
                    <a:pt x="0" y="3848"/>
                    <a:pt x="26" y="4189"/>
                  </a:cubicBezTo>
                  <a:cubicBezTo>
                    <a:pt x="66" y="4542"/>
                    <a:pt x="288" y="4870"/>
                    <a:pt x="616" y="5027"/>
                  </a:cubicBezTo>
                  <a:cubicBezTo>
                    <a:pt x="733" y="5079"/>
                    <a:pt x="851" y="5105"/>
                    <a:pt x="995" y="5118"/>
                  </a:cubicBezTo>
                  <a:cubicBezTo>
                    <a:pt x="1179" y="5105"/>
                    <a:pt x="1375" y="5040"/>
                    <a:pt x="1532" y="4922"/>
                  </a:cubicBezTo>
                  <a:cubicBezTo>
                    <a:pt x="3169" y="3809"/>
                    <a:pt x="4871" y="2736"/>
                    <a:pt x="6599" y="1741"/>
                  </a:cubicBezTo>
                  <a:cubicBezTo>
                    <a:pt x="6887" y="1597"/>
                    <a:pt x="7070" y="1309"/>
                    <a:pt x="7070" y="994"/>
                  </a:cubicBezTo>
                  <a:cubicBezTo>
                    <a:pt x="7057" y="641"/>
                    <a:pt x="6861" y="314"/>
                    <a:pt x="6546" y="143"/>
                  </a:cubicBezTo>
                  <a:cubicBezTo>
                    <a:pt x="6392" y="47"/>
                    <a:pt x="6219" y="1"/>
                    <a:pt x="6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3"/>
            <p:cNvSpPr/>
            <p:nvPr/>
          </p:nvSpPr>
          <p:spPr>
            <a:xfrm>
              <a:off x="5098250" y="2905675"/>
              <a:ext cx="178675" cy="114575"/>
            </a:xfrm>
            <a:custGeom>
              <a:avLst/>
              <a:gdLst/>
              <a:ahLst/>
              <a:cxnLst/>
              <a:rect l="l" t="t" r="r" b="b"/>
              <a:pathLst>
                <a:path w="7147" h="4583" extrusionOk="0">
                  <a:moveTo>
                    <a:pt x="5893" y="1"/>
                  </a:moveTo>
                  <a:cubicBezTo>
                    <a:pt x="5754" y="1"/>
                    <a:pt x="5607" y="38"/>
                    <a:pt x="5460" y="121"/>
                  </a:cubicBezTo>
                  <a:cubicBezTo>
                    <a:pt x="3837" y="1051"/>
                    <a:pt x="2253" y="2046"/>
                    <a:pt x="721" y="3106"/>
                  </a:cubicBezTo>
                  <a:cubicBezTo>
                    <a:pt x="0" y="3601"/>
                    <a:pt x="482" y="4582"/>
                    <a:pt x="1170" y="4582"/>
                  </a:cubicBezTo>
                  <a:cubicBezTo>
                    <a:pt x="1319" y="4582"/>
                    <a:pt x="1479" y="4536"/>
                    <a:pt x="1637" y="4429"/>
                  </a:cubicBezTo>
                  <a:cubicBezTo>
                    <a:pt x="3169" y="3368"/>
                    <a:pt x="4753" y="2373"/>
                    <a:pt x="6377" y="1444"/>
                  </a:cubicBezTo>
                  <a:cubicBezTo>
                    <a:pt x="7146" y="1004"/>
                    <a:pt x="6623" y="1"/>
                    <a:pt x="5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3"/>
            <p:cNvSpPr/>
            <p:nvPr/>
          </p:nvSpPr>
          <p:spPr>
            <a:xfrm>
              <a:off x="5104150" y="2903250"/>
              <a:ext cx="165650" cy="119700"/>
            </a:xfrm>
            <a:custGeom>
              <a:avLst/>
              <a:gdLst/>
              <a:ahLst/>
              <a:cxnLst/>
              <a:rect l="l" t="t" r="r" b="b"/>
              <a:pathLst>
                <a:path w="6626" h="4788" extrusionOk="0">
                  <a:moveTo>
                    <a:pt x="5651" y="202"/>
                  </a:moveTo>
                  <a:cubicBezTo>
                    <a:pt x="5784" y="202"/>
                    <a:pt x="5918" y="238"/>
                    <a:pt x="6036" y="310"/>
                  </a:cubicBezTo>
                  <a:cubicBezTo>
                    <a:pt x="6259" y="428"/>
                    <a:pt x="6403" y="677"/>
                    <a:pt x="6416" y="938"/>
                  </a:cubicBezTo>
                  <a:cubicBezTo>
                    <a:pt x="6416" y="1161"/>
                    <a:pt x="6285" y="1357"/>
                    <a:pt x="6088" y="1449"/>
                  </a:cubicBezTo>
                  <a:cubicBezTo>
                    <a:pt x="4465" y="2379"/>
                    <a:pt x="2868" y="3387"/>
                    <a:pt x="1336" y="4447"/>
                  </a:cubicBezTo>
                  <a:cubicBezTo>
                    <a:pt x="1220" y="4532"/>
                    <a:pt x="1081" y="4576"/>
                    <a:pt x="940" y="4576"/>
                  </a:cubicBezTo>
                  <a:cubicBezTo>
                    <a:pt x="843" y="4576"/>
                    <a:pt x="746" y="4555"/>
                    <a:pt x="655" y="4513"/>
                  </a:cubicBezTo>
                  <a:cubicBezTo>
                    <a:pt x="419" y="4395"/>
                    <a:pt x="262" y="4159"/>
                    <a:pt x="236" y="3897"/>
                  </a:cubicBezTo>
                  <a:cubicBezTo>
                    <a:pt x="223" y="3649"/>
                    <a:pt x="341" y="3426"/>
                    <a:pt x="537" y="3295"/>
                  </a:cubicBezTo>
                  <a:cubicBezTo>
                    <a:pt x="2069" y="2248"/>
                    <a:pt x="3666" y="1240"/>
                    <a:pt x="5277" y="310"/>
                  </a:cubicBezTo>
                  <a:cubicBezTo>
                    <a:pt x="5388" y="238"/>
                    <a:pt x="5519" y="202"/>
                    <a:pt x="5651" y="202"/>
                  </a:cubicBezTo>
                  <a:close/>
                  <a:moveTo>
                    <a:pt x="5666" y="1"/>
                  </a:moveTo>
                  <a:cubicBezTo>
                    <a:pt x="5496" y="1"/>
                    <a:pt x="5325" y="47"/>
                    <a:pt x="5172" y="140"/>
                  </a:cubicBezTo>
                  <a:cubicBezTo>
                    <a:pt x="3548" y="1069"/>
                    <a:pt x="1951" y="2064"/>
                    <a:pt x="433" y="3125"/>
                  </a:cubicBezTo>
                  <a:cubicBezTo>
                    <a:pt x="158" y="3295"/>
                    <a:pt x="1" y="3596"/>
                    <a:pt x="27" y="3910"/>
                  </a:cubicBezTo>
                  <a:cubicBezTo>
                    <a:pt x="66" y="4251"/>
                    <a:pt x="262" y="4552"/>
                    <a:pt x="577" y="4709"/>
                  </a:cubicBezTo>
                  <a:cubicBezTo>
                    <a:pt x="681" y="4761"/>
                    <a:pt x="812" y="4788"/>
                    <a:pt x="930" y="4788"/>
                  </a:cubicBezTo>
                  <a:cubicBezTo>
                    <a:pt x="1113" y="4788"/>
                    <a:pt x="1297" y="4722"/>
                    <a:pt x="1454" y="4617"/>
                  </a:cubicBezTo>
                  <a:cubicBezTo>
                    <a:pt x="2986" y="3570"/>
                    <a:pt x="4570" y="2562"/>
                    <a:pt x="6193" y="1645"/>
                  </a:cubicBezTo>
                  <a:cubicBezTo>
                    <a:pt x="6455" y="1515"/>
                    <a:pt x="6625" y="1240"/>
                    <a:pt x="6625" y="938"/>
                  </a:cubicBezTo>
                  <a:cubicBezTo>
                    <a:pt x="6625" y="598"/>
                    <a:pt x="6429" y="297"/>
                    <a:pt x="6141" y="127"/>
                  </a:cubicBezTo>
                  <a:cubicBezTo>
                    <a:pt x="5993" y="43"/>
                    <a:pt x="5829" y="1"/>
                    <a:pt x="5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3"/>
            <p:cNvSpPr/>
            <p:nvPr/>
          </p:nvSpPr>
          <p:spPr>
            <a:xfrm>
              <a:off x="5100200" y="2836925"/>
              <a:ext cx="178650" cy="114575"/>
            </a:xfrm>
            <a:custGeom>
              <a:avLst/>
              <a:gdLst/>
              <a:ahLst/>
              <a:cxnLst/>
              <a:rect l="l" t="t" r="r" b="b"/>
              <a:pathLst>
                <a:path w="7146" h="4583" extrusionOk="0">
                  <a:moveTo>
                    <a:pt x="5901" y="1"/>
                  </a:moveTo>
                  <a:cubicBezTo>
                    <a:pt x="5760" y="1"/>
                    <a:pt x="5611" y="38"/>
                    <a:pt x="5461" y="122"/>
                  </a:cubicBezTo>
                  <a:cubicBezTo>
                    <a:pt x="3837" y="1052"/>
                    <a:pt x="2253" y="2047"/>
                    <a:pt x="721" y="3107"/>
                  </a:cubicBezTo>
                  <a:cubicBezTo>
                    <a:pt x="1" y="3602"/>
                    <a:pt x="482" y="4583"/>
                    <a:pt x="1163" y="4583"/>
                  </a:cubicBezTo>
                  <a:cubicBezTo>
                    <a:pt x="1311" y="4583"/>
                    <a:pt x="1468" y="4537"/>
                    <a:pt x="1625" y="4429"/>
                  </a:cubicBezTo>
                  <a:cubicBezTo>
                    <a:pt x="3170" y="3369"/>
                    <a:pt x="4741" y="2374"/>
                    <a:pt x="6377" y="1444"/>
                  </a:cubicBezTo>
                  <a:cubicBezTo>
                    <a:pt x="7146" y="994"/>
                    <a:pt x="6635" y="1"/>
                    <a:pt x="5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3"/>
            <p:cNvSpPr/>
            <p:nvPr/>
          </p:nvSpPr>
          <p:spPr>
            <a:xfrm>
              <a:off x="5103500" y="2834400"/>
              <a:ext cx="168250" cy="119825"/>
            </a:xfrm>
            <a:custGeom>
              <a:avLst/>
              <a:gdLst/>
              <a:ahLst/>
              <a:cxnLst/>
              <a:rect l="l" t="t" r="r" b="b"/>
              <a:pathLst>
                <a:path w="6730" h="4793" extrusionOk="0">
                  <a:moveTo>
                    <a:pt x="5820" y="207"/>
                  </a:moveTo>
                  <a:cubicBezTo>
                    <a:pt x="5925" y="207"/>
                    <a:pt x="6038" y="245"/>
                    <a:pt x="6141" y="302"/>
                  </a:cubicBezTo>
                  <a:cubicBezTo>
                    <a:pt x="6363" y="433"/>
                    <a:pt x="6507" y="668"/>
                    <a:pt x="6520" y="930"/>
                  </a:cubicBezTo>
                  <a:cubicBezTo>
                    <a:pt x="6520" y="1153"/>
                    <a:pt x="6389" y="1362"/>
                    <a:pt x="6180" y="1454"/>
                  </a:cubicBezTo>
                  <a:cubicBezTo>
                    <a:pt x="4569" y="2383"/>
                    <a:pt x="2972" y="3391"/>
                    <a:pt x="1440" y="4439"/>
                  </a:cubicBezTo>
                  <a:cubicBezTo>
                    <a:pt x="1315" y="4514"/>
                    <a:pt x="1190" y="4546"/>
                    <a:pt x="1072" y="4546"/>
                  </a:cubicBezTo>
                  <a:cubicBezTo>
                    <a:pt x="488" y="4546"/>
                    <a:pt x="75" y="3746"/>
                    <a:pt x="642" y="3300"/>
                  </a:cubicBezTo>
                  <a:cubicBezTo>
                    <a:pt x="2174" y="2239"/>
                    <a:pt x="3758" y="1244"/>
                    <a:pt x="5381" y="315"/>
                  </a:cubicBezTo>
                  <a:cubicBezTo>
                    <a:pt x="5499" y="249"/>
                    <a:pt x="5630" y="210"/>
                    <a:pt x="5774" y="210"/>
                  </a:cubicBezTo>
                  <a:cubicBezTo>
                    <a:pt x="5789" y="208"/>
                    <a:pt x="5805" y="207"/>
                    <a:pt x="5820" y="207"/>
                  </a:cubicBezTo>
                  <a:close/>
                  <a:moveTo>
                    <a:pt x="5772" y="0"/>
                  </a:moveTo>
                  <a:cubicBezTo>
                    <a:pt x="5599" y="0"/>
                    <a:pt x="5426" y="50"/>
                    <a:pt x="5276" y="145"/>
                  </a:cubicBezTo>
                  <a:cubicBezTo>
                    <a:pt x="3653" y="1074"/>
                    <a:pt x="2056" y="2069"/>
                    <a:pt x="524" y="3130"/>
                  </a:cubicBezTo>
                  <a:cubicBezTo>
                    <a:pt x="105" y="3404"/>
                    <a:pt x="0" y="3981"/>
                    <a:pt x="301" y="4386"/>
                  </a:cubicBezTo>
                  <a:cubicBezTo>
                    <a:pt x="472" y="4622"/>
                    <a:pt x="733" y="4779"/>
                    <a:pt x="1035" y="4792"/>
                  </a:cubicBezTo>
                  <a:cubicBezTo>
                    <a:pt x="1218" y="4779"/>
                    <a:pt x="1401" y="4727"/>
                    <a:pt x="1558" y="4609"/>
                  </a:cubicBezTo>
                  <a:cubicBezTo>
                    <a:pt x="3077" y="3562"/>
                    <a:pt x="4674" y="2567"/>
                    <a:pt x="6285" y="1637"/>
                  </a:cubicBezTo>
                  <a:cubicBezTo>
                    <a:pt x="6546" y="1506"/>
                    <a:pt x="6717" y="1231"/>
                    <a:pt x="6730" y="943"/>
                  </a:cubicBezTo>
                  <a:cubicBezTo>
                    <a:pt x="6717" y="603"/>
                    <a:pt x="6533" y="289"/>
                    <a:pt x="6232" y="131"/>
                  </a:cubicBezTo>
                  <a:cubicBezTo>
                    <a:pt x="6093" y="43"/>
                    <a:pt x="5933" y="0"/>
                    <a:pt x="5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3"/>
            <p:cNvSpPr/>
            <p:nvPr/>
          </p:nvSpPr>
          <p:spPr>
            <a:xfrm>
              <a:off x="4939525" y="2716150"/>
              <a:ext cx="299825" cy="205675"/>
            </a:xfrm>
            <a:custGeom>
              <a:avLst/>
              <a:gdLst/>
              <a:ahLst/>
              <a:cxnLst/>
              <a:rect l="l" t="t" r="r" b="b"/>
              <a:pathLst>
                <a:path w="11993" h="8227" extrusionOk="0">
                  <a:moveTo>
                    <a:pt x="10999" y="1"/>
                  </a:moveTo>
                  <a:cubicBezTo>
                    <a:pt x="10910" y="1"/>
                    <a:pt x="10820" y="18"/>
                    <a:pt x="10736" y="57"/>
                  </a:cubicBezTo>
                  <a:cubicBezTo>
                    <a:pt x="7358" y="1641"/>
                    <a:pt x="4046" y="3369"/>
                    <a:pt x="825" y="5254"/>
                  </a:cubicBezTo>
                  <a:cubicBezTo>
                    <a:pt x="0" y="5734"/>
                    <a:pt x="541" y="6839"/>
                    <a:pt x="1316" y="6839"/>
                  </a:cubicBezTo>
                  <a:cubicBezTo>
                    <a:pt x="1365" y="6839"/>
                    <a:pt x="1416" y="6835"/>
                    <a:pt x="1466" y="6825"/>
                  </a:cubicBezTo>
                  <a:lnTo>
                    <a:pt x="1466" y="6825"/>
                  </a:lnTo>
                  <a:cubicBezTo>
                    <a:pt x="956" y="7153"/>
                    <a:pt x="1008" y="7873"/>
                    <a:pt x="1401" y="8226"/>
                  </a:cubicBezTo>
                  <a:cubicBezTo>
                    <a:pt x="2907" y="6917"/>
                    <a:pt x="4582" y="5896"/>
                    <a:pt x="6324" y="4927"/>
                  </a:cubicBezTo>
                  <a:lnTo>
                    <a:pt x="6324" y="4927"/>
                  </a:lnTo>
                  <a:cubicBezTo>
                    <a:pt x="4857" y="5555"/>
                    <a:pt x="3378" y="6131"/>
                    <a:pt x="1859" y="6655"/>
                  </a:cubicBezTo>
                  <a:cubicBezTo>
                    <a:pt x="4923" y="4875"/>
                    <a:pt x="8065" y="3212"/>
                    <a:pt x="11273" y="1706"/>
                  </a:cubicBezTo>
                  <a:cubicBezTo>
                    <a:pt x="11705" y="1510"/>
                    <a:pt x="11993" y="1104"/>
                    <a:pt x="11849" y="620"/>
                  </a:cubicBezTo>
                  <a:cubicBezTo>
                    <a:pt x="11743" y="293"/>
                    <a:pt x="11367" y="1"/>
                    <a:pt x="109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3"/>
            <p:cNvSpPr/>
            <p:nvPr/>
          </p:nvSpPr>
          <p:spPr>
            <a:xfrm>
              <a:off x="4944750" y="2713575"/>
              <a:ext cx="297550" cy="211525"/>
            </a:xfrm>
            <a:custGeom>
              <a:avLst/>
              <a:gdLst/>
              <a:ahLst/>
              <a:cxnLst/>
              <a:rect l="l" t="t" r="r" b="b"/>
              <a:pathLst>
                <a:path w="11902" h="8461" extrusionOk="0">
                  <a:moveTo>
                    <a:pt x="10789" y="199"/>
                  </a:moveTo>
                  <a:lnTo>
                    <a:pt x="10789" y="212"/>
                  </a:lnTo>
                  <a:cubicBezTo>
                    <a:pt x="10893" y="212"/>
                    <a:pt x="10985" y="225"/>
                    <a:pt x="11077" y="264"/>
                  </a:cubicBezTo>
                  <a:cubicBezTo>
                    <a:pt x="11286" y="356"/>
                    <a:pt x="11456" y="526"/>
                    <a:pt x="11535" y="749"/>
                  </a:cubicBezTo>
                  <a:cubicBezTo>
                    <a:pt x="11679" y="1220"/>
                    <a:pt x="11365" y="1547"/>
                    <a:pt x="11024" y="1718"/>
                  </a:cubicBezTo>
                  <a:cubicBezTo>
                    <a:pt x="7882" y="3184"/>
                    <a:pt x="4714" y="4847"/>
                    <a:pt x="1598" y="6666"/>
                  </a:cubicBezTo>
                  <a:lnTo>
                    <a:pt x="1637" y="6745"/>
                  </a:lnTo>
                  <a:lnTo>
                    <a:pt x="1244" y="6824"/>
                  </a:lnTo>
                  <a:cubicBezTo>
                    <a:pt x="1208" y="6828"/>
                    <a:pt x="1171" y="6831"/>
                    <a:pt x="1135" y="6831"/>
                  </a:cubicBezTo>
                  <a:cubicBezTo>
                    <a:pt x="785" y="6831"/>
                    <a:pt x="473" y="6606"/>
                    <a:pt x="354" y="6274"/>
                  </a:cubicBezTo>
                  <a:cubicBezTo>
                    <a:pt x="223" y="5959"/>
                    <a:pt x="354" y="5593"/>
                    <a:pt x="668" y="5436"/>
                  </a:cubicBezTo>
                  <a:cubicBezTo>
                    <a:pt x="3810" y="3603"/>
                    <a:pt x="7136" y="1848"/>
                    <a:pt x="10566" y="251"/>
                  </a:cubicBezTo>
                  <a:cubicBezTo>
                    <a:pt x="10645" y="212"/>
                    <a:pt x="10710" y="199"/>
                    <a:pt x="10789" y="199"/>
                  </a:cubicBezTo>
                  <a:close/>
                  <a:moveTo>
                    <a:pt x="4648" y="5750"/>
                  </a:moveTo>
                  <a:cubicBezTo>
                    <a:pt x="3431" y="6457"/>
                    <a:pt x="2266" y="7269"/>
                    <a:pt x="1192" y="8185"/>
                  </a:cubicBezTo>
                  <a:cubicBezTo>
                    <a:pt x="1035" y="8002"/>
                    <a:pt x="969" y="7779"/>
                    <a:pt x="983" y="7544"/>
                  </a:cubicBezTo>
                  <a:cubicBezTo>
                    <a:pt x="1009" y="7321"/>
                    <a:pt x="1127" y="7125"/>
                    <a:pt x="1310" y="7007"/>
                  </a:cubicBezTo>
                  <a:lnTo>
                    <a:pt x="1663" y="6784"/>
                  </a:lnTo>
                  <a:lnTo>
                    <a:pt x="1690" y="6850"/>
                  </a:lnTo>
                  <a:cubicBezTo>
                    <a:pt x="2685" y="6509"/>
                    <a:pt x="3666" y="6143"/>
                    <a:pt x="4648" y="5750"/>
                  </a:cubicBezTo>
                  <a:close/>
                  <a:moveTo>
                    <a:pt x="10821" y="1"/>
                  </a:moveTo>
                  <a:cubicBezTo>
                    <a:pt x="10709" y="1"/>
                    <a:pt x="10595" y="24"/>
                    <a:pt x="10487" y="68"/>
                  </a:cubicBezTo>
                  <a:cubicBezTo>
                    <a:pt x="7057" y="1665"/>
                    <a:pt x="3719" y="3420"/>
                    <a:pt x="564" y="5266"/>
                  </a:cubicBezTo>
                  <a:cubicBezTo>
                    <a:pt x="171" y="5462"/>
                    <a:pt x="1" y="5933"/>
                    <a:pt x="171" y="6352"/>
                  </a:cubicBezTo>
                  <a:cubicBezTo>
                    <a:pt x="302" y="6706"/>
                    <a:pt x="616" y="6968"/>
                    <a:pt x="996" y="7033"/>
                  </a:cubicBezTo>
                  <a:cubicBezTo>
                    <a:pt x="878" y="7177"/>
                    <a:pt x="812" y="7347"/>
                    <a:pt x="799" y="7530"/>
                  </a:cubicBezTo>
                  <a:cubicBezTo>
                    <a:pt x="760" y="7858"/>
                    <a:pt x="891" y="8172"/>
                    <a:pt x="1127" y="8395"/>
                  </a:cubicBezTo>
                  <a:lnTo>
                    <a:pt x="1192" y="8460"/>
                  </a:lnTo>
                  <a:lnTo>
                    <a:pt x="1257" y="8395"/>
                  </a:lnTo>
                  <a:cubicBezTo>
                    <a:pt x="2815" y="7046"/>
                    <a:pt x="4544" y="6025"/>
                    <a:pt x="6167" y="5108"/>
                  </a:cubicBezTo>
                  <a:lnTo>
                    <a:pt x="6075" y="4925"/>
                  </a:lnTo>
                  <a:cubicBezTo>
                    <a:pt x="4963" y="5410"/>
                    <a:pt x="3837" y="5868"/>
                    <a:pt x="2698" y="6287"/>
                  </a:cubicBezTo>
                  <a:cubicBezTo>
                    <a:pt x="5486" y="4689"/>
                    <a:pt x="8314" y="3210"/>
                    <a:pt x="11116" y="1901"/>
                  </a:cubicBezTo>
                  <a:cubicBezTo>
                    <a:pt x="11653" y="1652"/>
                    <a:pt x="11901" y="1168"/>
                    <a:pt x="11744" y="683"/>
                  </a:cubicBezTo>
                  <a:cubicBezTo>
                    <a:pt x="11640" y="408"/>
                    <a:pt x="11430" y="186"/>
                    <a:pt x="11168" y="81"/>
                  </a:cubicBezTo>
                  <a:cubicBezTo>
                    <a:pt x="11060" y="27"/>
                    <a:pt x="10941" y="1"/>
                    <a:pt x="10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3"/>
            <p:cNvSpPr/>
            <p:nvPr/>
          </p:nvSpPr>
          <p:spPr>
            <a:xfrm>
              <a:off x="4529075" y="2868800"/>
              <a:ext cx="528300" cy="1171750"/>
            </a:xfrm>
            <a:custGeom>
              <a:avLst/>
              <a:gdLst/>
              <a:ahLst/>
              <a:cxnLst/>
              <a:rect l="l" t="t" r="r" b="b"/>
              <a:pathLst>
                <a:path w="21132" h="46870" extrusionOk="0">
                  <a:moveTo>
                    <a:pt x="15243" y="0"/>
                  </a:moveTo>
                  <a:cubicBezTo>
                    <a:pt x="15138" y="0"/>
                    <a:pt x="15025" y="73"/>
                    <a:pt x="14952" y="182"/>
                  </a:cubicBezTo>
                  <a:cubicBezTo>
                    <a:pt x="14873" y="326"/>
                    <a:pt x="14834" y="484"/>
                    <a:pt x="14821" y="641"/>
                  </a:cubicBezTo>
                  <a:cubicBezTo>
                    <a:pt x="14729" y="1387"/>
                    <a:pt x="14559" y="2107"/>
                    <a:pt x="14284" y="2801"/>
                  </a:cubicBezTo>
                  <a:cubicBezTo>
                    <a:pt x="13865" y="3770"/>
                    <a:pt x="13132" y="4542"/>
                    <a:pt x="12621" y="5459"/>
                  </a:cubicBezTo>
                  <a:cubicBezTo>
                    <a:pt x="12346" y="5956"/>
                    <a:pt x="12202" y="6519"/>
                    <a:pt x="12202" y="7095"/>
                  </a:cubicBezTo>
                  <a:cubicBezTo>
                    <a:pt x="11221" y="8234"/>
                    <a:pt x="10487" y="9687"/>
                    <a:pt x="9833" y="11023"/>
                  </a:cubicBezTo>
                  <a:lnTo>
                    <a:pt x="9610" y="11481"/>
                  </a:lnTo>
                  <a:cubicBezTo>
                    <a:pt x="5460" y="19808"/>
                    <a:pt x="1" y="30648"/>
                    <a:pt x="2894" y="40205"/>
                  </a:cubicBezTo>
                  <a:cubicBezTo>
                    <a:pt x="3745" y="42994"/>
                    <a:pt x="5722" y="45560"/>
                    <a:pt x="8471" y="46489"/>
                  </a:cubicBezTo>
                  <a:cubicBezTo>
                    <a:pt x="9238" y="46748"/>
                    <a:pt x="10038" y="46869"/>
                    <a:pt x="10840" y="46869"/>
                  </a:cubicBezTo>
                  <a:cubicBezTo>
                    <a:pt x="12641" y="46869"/>
                    <a:pt x="14453" y="46257"/>
                    <a:pt x="15921" y="45206"/>
                  </a:cubicBezTo>
                  <a:cubicBezTo>
                    <a:pt x="18042" y="43688"/>
                    <a:pt x="19482" y="41331"/>
                    <a:pt x="20215" y="38817"/>
                  </a:cubicBezTo>
                  <a:cubicBezTo>
                    <a:pt x="20686" y="37181"/>
                    <a:pt x="20752" y="35125"/>
                    <a:pt x="19442" y="34026"/>
                  </a:cubicBezTo>
                  <a:cubicBezTo>
                    <a:pt x="18657" y="33371"/>
                    <a:pt x="17557" y="33240"/>
                    <a:pt x="16615" y="32808"/>
                  </a:cubicBezTo>
                  <a:cubicBezTo>
                    <a:pt x="15161" y="32140"/>
                    <a:pt x="15305" y="31342"/>
                    <a:pt x="15423" y="30124"/>
                  </a:cubicBezTo>
                  <a:cubicBezTo>
                    <a:pt x="15580" y="28475"/>
                    <a:pt x="15475" y="26786"/>
                    <a:pt x="15554" y="25123"/>
                  </a:cubicBezTo>
                  <a:cubicBezTo>
                    <a:pt x="15790" y="20305"/>
                    <a:pt x="16497" y="15252"/>
                    <a:pt x="19325" y="11206"/>
                  </a:cubicBezTo>
                  <a:cubicBezTo>
                    <a:pt x="20189" y="9962"/>
                    <a:pt x="21131" y="9059"/>
                    <a:pt x="20320" y="7422"/>
                  </a:cubicBezTo>
                  <a:cubicBezTo>
                    <a:pt x="19940" y="6729"/>
                    <a:pt x="19442" y="6113"/>
                    <a:pt x="18840" y="5590"/>
                  </a:cubicBezTo>
                  <a:cubicBezTo>
                    <a:pt x="18644" y="5393"/>
                    <a:pt x="18421" y="5223"/>
                    <a:pt x="18186" y="5066"/>
                  </a:cubicBezTo>
                  <a:cubicBezTo>
                    <a:pt x="18186" y="4228"/>
                    <a:pt x="18015" y="3416"/>
                    <a:pt x="17531" y="2919"/>
                  </a:cubicBezTo>
                  <a:cubicBezTo>
                    <a:pt x="17518" y="2906"/>
                    <a:pt x="17505" y="2893"/>
                    <a:pt x="17479" y="2879"/>
                  </a:cubicBezTo>
                  <a:cubicBezTo>
                    <a:pt x="16706" y="2172"/>
                    <a:pt x="15908" y="2906"/>
                    <a:pt x="15698" y="1518"/>
                  </a:cubicBezTo>
                  <a:cubicBezTo>
                    <a:pt x="15633" y="1060"/>
                    <a:pt x="15646" y="575"/>
                    <a:pt x="15449" y="156"/>
                  </a:cubicBezTo>
                  <a:cubicBezTo>
                    <a:pt x="15403" y="46"/>
                    <a:pt x="15326" y="0"/>
                    <a:pt x="152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3"/>
            <p:cNvSpPr/>
            <p:nvPr/>
          </p:nvSpPr>
          <p:spPr>
            <a:xfrm>
              <a:off x="4526450" y="2866775"/>
              <a:ext cx="531900" cy="1176700"/>
            </a:xfrm>
            <a:custGeom>
              <a:avLst/>
              <a:gdLst/>
              <a:ahLst/>
              <a:cxnLst/>
              <a:rect l="l" t="t" r="r" b="b"/>
              <a:pathLst>
                <a:path w="21276" h="47068" extrusionOk="0">
                  <a:moveTo>
                    <a:pt x="15350" y="186"/>
                  </a:moveTo>
                  <a:cubicBezTo>
                    <a:pt x="15400" y="200"/>
                    <a:pt x="15437" y="226"/>
                    <a:pt x="15463" y="290"/>
                  </a:cubicBezTo>
                  <a:cubicBezTo>
                    <a:pt x="15567" y="591"/>
                    <a:pt x="15633" y="905"/>
                    <a:pt x="15659" y="1232"/>
                  </a:cubicBezTo>
                  <a:cubicBezTo>
                    <a:pt x="15672" y="1363"/>
                    <a:pt x="15685" y="1494"/>
                    <a:pt x="15698" y="1625"/>
                  </a:cubicBezTo>
                  <a:cubicBezTo>
                    <a:pt x="15842" y="2528"/>
                    <a:pt x="16248" y="2607"/>
                    <a:pt x="16680" y="2686"/>
                  </a:cubicBezTo>
                  <a:cubicBezTo>
                    <a:pt x="16994" y="2712"/>
                    <a:pt x="17282" y="2843"/>
                    <a:pt x="17518" y="3039"/>
                  </a:cubicBezTo>
                  <a:lnTo>
                    <a:pt x="17557" y="3078"/>
                  </a:lnTo>
                  <a:cubicBezTo>
                    <a:pt x="17976" y="3497"/>
                    <a:pt x="18186" y="4165"/>
                    <a:pt x="18199" y="5147"/>
                  </a:cubicBezTo>
                  <a:lnTo>
                    <a:pt x="18199" y="5212"/>
                  </a:lnTo>
                  <a:lnTo>
                    <a:pt x="18238" y="5238"/>
                  </a:lnTo>
                  <a:cubicBezTo>
                    <a:pt x="18474" y="5396"/>
                    <a:pt x="18696" y="5566"/>
                    <a:pt x="18893" y="5762"/>
                  </a:cubicBezTo>
                  <a:cubicBezTo>
                    <a:pt x="19600" y="6417"/>
                    <a:pt x="20045" y="6967"/>
                    <a:pt x="20346" y="7556"/>
                  </a:cubicBezTo>
                  <a:cubicBezTo>
                    <a:pt x="21040" y="8944"/>
                    <a:pt x="20438" y="9755"/>
                    <a:pt x="19691" y="10790"/>
                  </a:cubicBezTo>
                  <a:cubicBezTo>
                    <a:pt x="19574" y="10934"/>
                    <a:pt x="19469" y="11078"/>
                    <a:pt x="19364" y="11248"/>
                  </a:cubicBezTo>
                  <a:cubicBezTo>
                    <a:pt x="16418" y="15437"/>
                    <a:pt x="15803" y="20648"/>
                    <a:pt x="15567" y="25204"/>
                  </a:cubicBezTo>
                  <a:cubicBezTo>
                    <a:pt x="15528" y="25898"/>
                    <a:pt x="15528" y="26605"/>
                    <a:pt x="15528" y="27299"/>
                  </a:cubicBezTo>
                  <a:cubicBezTo>
                    <a:pt x="15528" y="28254"/>
                    <a:pt x="15528" y="29236"/>
                    <a:pt x="15436" y="30192"/>
                  </a:cubicBezTo>
                  <a:lnTo>
                    <a:pt x="15423" y="30336"/>
                  </a:lnTo>
                  <a:cubicBezTo>
                    <a:pt x="15306" y="31488"/>
                    <a:pt x="15227" y="32313"/>
                    <a:pt x="16693" y="32981"/>
                  </a:cubicBezTo>
                  <a:cubicBezTo>
                    <a:pt x="17034" y="33138"/>
                    <a:pt x="17387" y="33256"/>
                    <a:pt x="17741" y="33374"/>
                  </a:cubicBezTo>
                  <a:cubicBezTo>
                    <a:pt x="18382" y="33570"/>
                    <a:pt x="18998" y="33779"/>
                    <a:pt x="19495" y="34185"/>
                  </a:cubicBezTo>
                  <a:cubicBezTo>
                    <a:pt x="21014" y="35455"/>
                    <a:pt x="20503" y="37890"/>
                    <a:pt x="20228" y="38872"/>
                  </a:cubicBezTo>
                  <a:cubicBezTo>
                    <a:pt x="19456" y="41543"/>
                    <a:pt x="17937" y="43795"/>
                    <a:pt x="15973" y="45209"/>
                  </a:cubicBezTo>
                  <a:cubicBezTo>
                    <a:pt x="14470" y="46282"/>
                    <a:pt x="12680" y="46855"/>
                    <a:pt x="10949" y="46855"/>
                  </a:cubicBezTo>
                  <a:cubicBezTo>
                    <a:pt x="10147" y="46855"/>
                    <a:pt x="9358" y="46732"/>
                    <a:pt x="8615" y="46479"/>
                  </a:cubicBezTo>
                  <a:cubicBezTo>
                    <a:pt x="6089" y="45628"/>
                    <a:pt x="4033" y="43310"/>
                    <a:pt x="3104" y="40260"/>
                  </a:cubicBezTo>
                  <a:cubicBezTo>
                    <a:pt x="236" y="30794"/>
                    <a:pt x="5513" y="20216"/>
                    <a:pt x="9754" y="11732"/>
                  </a:cubicBezTo>
                  <a:lnTo>
                    <a:pt x="10043" y="11143"/>
                  </a:lnTo>
                  <a:cubicBezTo>
                    <a:pt x="10684" y="9860"/>
                    <a:pt x="11404" y="8394"/>
                    <a:pt x="12386" y="7242"/>
                  </a:cubicBezTo>
                  <a:lnTo>
                    <a:pt x="12412" y="7215"/>
                  </a:lnTo>
                  <a:lnTo>
                    <a:pt x="12412" y="7176"/>
                  </a:lnTo>
                  <a:cubicBezTo>
                    <a:pt x="12412" y="6626"/>
                    <a:pt x="12556" y="6076"/>
                    <a:pt x="12831" y="5592"/>
                  </a:cubicBezTo>
                  <a:cubicBezTo>
                    <a:pt x="13041" y="5212"/>
                    <a:pt x="13289" y="4846"/>
                    <a:pt x="13538" y="4492"/>
                  </a:cubicBezTo>
                  <a:cubicBezTo>
                    <a:pt x="13905" y="4008"/>
                    <a:pt x="14219" y="3484"/>
                    <a:pt x="14481" y="2934"/>
                  </a:cubicBezTo>
                  <a:cubicBezTo>
                    <a:pt x="14795" y="2240"/>
                    <a:pt x="14913" y="1507"/>
                    <a:pt x="15031" y="748"/>
                  </a:cubicBezTo>
                  <a:cubicBezTo>
                    <a:pt x="15044" y="604"/>
                    <a:pt x="15083" y="460"/>
                    <a:pt x="15148" y="329"/>
                  </a:cubicBezTo>
                  <a:cubicBezTo>
                    <a:pt x="15187" y="253"/>
                    <a:pt x="15262" y="201"/>
                    <a:pt x="15350" y="186"/>
                  </a:cubicBezTo>
                  <a:close/>
                  <a:moveTo>
                    <a:pt x="15339" y="0"/>
                  </a:moveTo>
                  <a:cubicBezTo>
                    <a:pt x="15183" y="0"/>
                    <a:pt x="15051" y="89"/>
                    <a:pt x="14965" y="224"/>
                  </a:cubicBezTo>
                  <a:cubicBezTo>
                    <a:pt x="14887" y="381"/>
                    <a:pt x="14834" y="552"/>
                    <a:pt x="14821" y="722"/>
                  </a:cubicBezTo>
                  <a:cubicBezTo>
                    <a:pt x="14743" y="1455"/>
                    <a:pt x="14559" y="2175"/>
                    <a:pt x="14297" y="2856"/>
                  </a:cubicBezTo>
                  <a:cubicBezTo>
                    <a:pt x="14036" y="3392"/>
                    <a:pt x="13721" y="3903"/>
                    <a:pt x="13368" y="4387"/>
                  </a:cubicBezTo>
                  <a:cubicBezTo>
                    <a:pt x="13106" y="4741"/>
                    <a:pt x="12857" y="5121"/>
                    <a:pt x="12648" y="5500"/>
                  </a:cubicBezTo>
                  <a:cubicBezTo>
                    <a:pt x="12360" y="5998"/>
                    <a:pt x="12216" y="6561"/>
                    <a:pt x="12203" y="7137"/>
                  </a:cubicBezTo>
                  <a:cubicBezTo>
                    <a:pt x="11221" y="8315"/>
                    <a:pt x="10488" y="9768"/>
                    <a:pt x="9846" y="11051"/>
                  </a:cubicBezTo>
                  <a:lnTo>
                    <a:pt x="9558" y="11641"/>
                  </a:lnTo>
                  <a:cubicBezTo>
                    <a:pt x="5303" y="20164"/>
                    <a:pt x="1" y="30768"/>
                    <a:pt x="2907" y="40325"/>
                  </a:cubicBezTo>
                  <a:cubicBezTo>
                    <a:pt x="3850" y="43428"/>
                    <a:pt x="5958" y="45811"/>
                    <a:pt x="8550" y="46688"/>
                  </a:cubicBezTo>
                  <a:cubicBezTo>
                    <a:pt x="9322" y="46937"/>
                    <a:pt x="10121" y="47068"/>
                    <a:pt x="10933" y="47068"/>
                  </a:cubicBezTo>
                  <a:cubicBezTo>
                    <a:pt x="12779" y="47042"/>
                    <a:pt x="14572" y="46466"/>
                    <a:pt x="16078" y="45379"/>
                  </a:cubicBezTo>
                  <a:cubicBezTo>
                    <a:pt x="18081" y="43939"/>
                    <a:pt x="19626" y="41661"/>
                    <a:pt x="20398" y="38938"/>
                  </a:cubicBezTo>
                  <a:cubicBezTo>
                    <a:pt x="20700" y="37916"/>
                    <a:pt x="21210" y="35390"/>
                    <a:pt x="19600" y="34041"/>
                  </a:cubicBezTo>
                  <a:cubicBezTo>
                    <a:pt x="19076" y="33596"/>
                    <a:pt x="18422" y="33387"/>
                    <a:pt x="17793" y="33177"/>
                  </a:cubicBezTo>
                  <a:cubicBezTo>
                    <a:pt x="17440" y="33072"/>
                    <a:pt x="17099" y="32941"/>
                    <a:pt x="16759" y="32797"/>
                  </a:cubicBezTo>
                  <a:cubicBezTo>
                    <a:pt x="15436" y="32195"/>
                    <a:pt x="15502" y="31514"/>
                    <a:pt x="15607" y="30362"/>
                  </a:cubicBezTo>
                  <a:lnTo>
                    <a:pt x="15633" y="30218"/>
                  </a:lnTo>
                  <a:cubicBezTo>
                    <a:pt x="15725" y="29249"/>
                    <a:pt x="15725" y="28254"/>
                    <a:pt x="15725" y="27299"/>
                  </a:cubicBezTo>
                  <a:cubicBezTo>
                    <a:pt x="15725" y="26618"/>
                    <a:pt x="15725" y="25911"/>
                    <a:pt x="15764" y="25217"/>
                  </a:cubicBezTo>
                  <a:cubicBezTo>
                    <a:pt x="15986" y="20687"/>
                    <a:pt x="16615" y="15516"/>
                    <a:pt x="19521" y="11366"/>
                  </a:cubicBezTo>
                  <a:cubicBezTo>
                    <a:pt x="19626" y="11209"/>
                    <a:pt x="19731" y="11064"/>
                    <a:pt x="19849" y="10907"/>
                  </a:cubicBezTo>
                  <a:cubicBezTo>
                    <a:pt x="20608" y="9873"/>
                    <a:pt x="21276" y="8970"/>
                    <a:pt x="20516" y="7477"/>
                  </a:cubicBezTo>
                  <a:cubicBezTo>
                    <a:pt x="20215" y="6862"/>
                    <a:pt x="19757" y="6286"/>
                    <a:pt x="19037" y="5618"/>
                  </a:cubicBezTo>
                  <a:cubicBezTo>
                    <a:pt x="18827" y="5435"/>
                    <a:pt x="18618" y="5265"/>
                    <a:pt x="18395" y="5108"/>
                  </a:cubicBezTo>
                  <a:cubicBezTo>
                    <a:pt x="18382" y="4086"/>
                    <a:pt x="18147" y="3392"/>
                    <a:pt x="17701" y="2947"/>
                  </a:cubicBezTo>
                  <a:lnTo>
                    <a:pt x="17662" y="2908"/>
                  </a:lnTo>
                  <a:cubicBezTo>
                    <a:pt x="17400" y="2672"/>
                    <a:pt x="17073" y="2528"/>
                    <a:pt x="16720" y="2489"/>
                  </a:cubicBezTo>
                  <a:cubicBezTo>
                    <a:pt x="16301" y="2424"/>
                    <a:pt x="16026" y="2358"/>
                    <a:pt x="15908" y="1599"/>
                  </a:cubicBezTo>
                  <a:cubicBezTo>
                    <a:pt x="15895" y="1468"/>
                    <a:pt x="15882" y="1350"/>
                    <a:pt x="15869" y="1219"/>
                  </a:cubicBezTo>
                  <a:cubicBezTo>
                    <a:pt x="15842" y="866"/>
                    <a:pt x="15777" y="538"/>
                    <a:pt x="15646" y="211"/>
                  </a:cubicBezTo>
                  <a:cubicBezTo>
                    <a:pt x="15607" y="93"/>
                    <a:pt x="15502" y="2"/>
                    <a:pt x="15371" y="2"/>
                  </a:cubicBezTo>
                  <a:cubicBezTo>
                    <a:pt x="15360" y="1"/>
                    <a:pt x="15350" y="0"/>
                    <a:pt x="153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3"/>
            <p:cNvSpPr/>
            <p:nvPr/>
          </p:nvSpPr>
          <p:spPr>
            <a:xfrm>
              <a:off x="4894675" y="2575450"/>
              <a:ext cx="362350" cy="600400"/>
            </a:xfrm>
            <a:custGeom>
              <a:avLst/>
              <a:gdLst/>
              <a:ahLst/>
              <a:cxnLst/>
              <a:rect l="l" t="t" r="r" b="b"/>
              <a:pathLst>
                <a:path w="14494" h="24016" extrusionOk="0">
                  <a:moveTo>
                    <a:pt x="9986" y="1"/>
                  </a:moveTo>
                  <a:cubicBezTo>
                    <a:pt x="9931" y="1"/>
                    <a:pt x="9876" y="6"/>
                    <a:pt x="9820" y="16"/>
                  </a:cubicBezTo>
                  <a:lnTo>
                    <a:pt x="851" y="1534"/>
                  </a:lnTo>
                  <a:cubicBezTo>
                    <a:pt x="341" y="1613"/>
                    <a:pt x="1" y="2084"/>
                    <a:pt x="79" y="2595"/>
                  </a:cubicBezTo>
                  <a:lnTo>
                    <a:pt x="3588" y="23254"/>
                  </a:lnTo>
                  <a:cubicBezTo>
                    <a:pt x="3669" y="23697"/>
                    <a:pt x="4052" y="24015"/>
                    <a:pt x="4495" y="24015"/>
                  </a:cubicBezTo>
                  <a:cubicBezTo>
                    <a:pt x="4550" y="24015"/>
                    <a:pt x="4605" y="24011"/>
                    <a:pt x="4661" y="24001"/>
                  </a:cubicBezTo>
                  <a:lnTo>
                    <a:pt x="13643" y="22495"/>
                  </a:lnTo>
                  <a:cubicBezTo>
                    <a:pt x="14140" y="22403"/>
                    <a:pt x="14494" y="21932"/>
                    <a:pt x="14402" y="21421"/>
                  </a:cubicBezTo>
                  <a:lnTo>
                    <a:pt x="10906" y="775"/>
                  </a:lnTo>
                  <a:cubicBezTo>
                    <a:pt x="10825" y="320"/>
                    <a:pt x="10432" y="1"/>
                    <a:pt x="9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3"/>
            <p:cNvSpPr/>
            <p:nvPr/>
          </p:nvSpPr>
          <p:spPr>
            <a:xfrm>
              <a:off x="4903500" y="2582500"/>
              <a:ext cx="344025" cy="584675"/>
            </a:xfrm>
            <a:custGeom>
              <a:avLst/>
              <a:gdLst/>
              <a:ahLst/>
              <a:cxnLst/>
              <a:rect l="l" t="t" r="r" b="b"/>
              <a:pathLst>
                <a:path w="13761" h="23387" extrusionOk="0">
                  <a:moveTo>
                    <a:pt x="9655" y="0"/>
                  </a:moveTo>
                  <a:cubicBezTo>
                    <a:pt x="9623" y="0"/>
                    <a:pt x="9591" y="3"/>
                    <a:pt x="9558" y="9"/>
                  </a:cubicBezTo>
                  <a:lnTo>
                    <a:pt x="498" y="1540"/>
                  </a:lnTo>
                  <a:cubicBezTo>
                    <a:pt x="210" y="1580"/>
                    <a:pt x="1" y="1868"/>
                    <a:pt x="53" y="2156"/>
                  </a:cubicBezTo>
                  <a:lnTo>
                    <a:pt x="3575" y="22946"/>
                  </a:lnTo>
                  <a:cubicBezTo>
                    <a:pt x="3622" y="23203"/>
                    <a:pt x="3856" y="23387"/>
                    <a:pt x="4119" y="23387"/>
                  </a:cubicBezTo>
                  <a:cubicBezTo>
                    <a:pt x="4151" y="23387"/>
                    <a:pt x="4184" y="23384"/>
                    <a:pt x="4217" y="23378"/>
                  </a:cubicBezTo>
                  <a:lnTo>
                    <a:pt x="13263" y="21859"/>
                  </a:lnTo>
                  <a:cubicBezTo>
                    <a:pt x="13564" y="21807"/>
                    <a:pt x="13761" y="21532"/>
                    <a:pt x="13722" y="21231"/>
                  </a:cubicBezTo>
                  <a:lnTo>
                    <a:pt x="10187" y="454"/>
                  </a:lnTo>
                  <a:cubicBezTo>
                    <a:pt x="10140" y="185"/>
                    <a:pt x="9917" y="0"/>
                    <a:pt x="96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3"/>
            <p:cNvSpPr/>
            <p:nvPr/>
          </p:nvSpPr>
          <p:spPr>
            <a:xfrm>
              <a:off x="4962425" y="2585325"/>
              <a:ext cx="132900" cy="43050"/>
            </a:xfrm>
            <a:custGeom>
              <a:avLst/>
              <a:gdLst/>
              <a:ahLst/>
              <a:cxnLst/>
              <a:rect l="l" t="t" r="r" b="b"/>
              <a:pathLst>
                <a:path w="5316" h="1722" extrusionOk="0">
                  <a:moveTo>
                    <a:pt x="5277" y="0"/>
                  </a:moveTo>
                  <a:lnTo>
                    <a:pt x="1" y="891"/>
                  </a:lnTo>
                  <a:lnTo>
                    <a:pt x="118" y="1310"/>
                  </a:lnTo>
                  <a:cubicBezTo>
                    <a:pt x="206" y="1561"/>
                    <a:pt x="431" y="1721"/>
                    <a:pt x="685" y="1721"/>
                  </a:cubicBezTo>
                  <a:cubicBezTo>
                    <a:pt x="736" y="1721"/>
                    <a:pt x="787" y="1715"/>
                    <a:pt x="838" y="1702"/>
                  </a:cubicBezTo>
                  <a:lnTo>
                    <a:pt x="4766" y="1048"/>
                  </a:lnTo>
                  <a:cubicBezTo>
                    <a:pt x="5067" y="1008"/>
                    <a:pt x="5303" y="747"/>
                    <a:pt x="5316" y="432"/>
                  </a:cubicBezTo>
                  <a:lnTo>
                    <a:pt x="52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3"/>
            <p:cNvSpPr/>
            <p:nvPr/>
          </p:nvSpPr>
          <p:spPr>
            <a:xfrm>
              <a:off x="5061039" y="2725432"/>
              <a:ext cx="123842" cy="143431"/>
            </a:xfrm>
            <a:custGeom>
              <a:avLst/>
              <a:gdLst/>
              <a:ahLst/>
              <a:cxnLst/>
              <a:rect l="l" t="t" r="r" b="b"/>
              <a:pathLst>
                <a:path w="5709" h="6612" extrusionOk="0">
                  <a:moveTo>
                    <a:pt x="4727" y="0"/>
                  </a:moveTo>
                  <a:lnTo>
                    <a:pt x="1" y="786"/>
                  </a:lnTo>
                  <a:lnTo>
                    <a:pt x="983" y="6612"/>
                  </a:lnTo>
                  <a:lnTo>
                    <a:pt x="5709" y="5826"/>
                  </a:lnTo>
                  <a:lnTo>
                    <a:pt x="47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3"/>
            <p:cNvSpPr/>
            <p:nvPr/>
          </p:nvSpPr>
          <p:spPr>
            <a:xfrm>
              <a:off x="4943747" y="2743893"/>
              <a:ext cx="123842" cy="143149"/>
            </a:xfrm>
            <a:custGeom>
              <a:avLst/>
              <a:gdLst/>
              <a:ahLst/>
              <a:cxnLst/>
              <a:rect l="l" t="t" r="r" b="b"/>
              <a:pathLst>
                <a:path w="5709" h="6599" extrusionOk="0">
                  <a:moveTo>
                    <a:pt x="4727" y="0"/>
                  </a:moveTo>
                  <a:lnTo>
                    <a:pt x="1" y="786"/>
                  </a:lnTo>
                  <a:lnTo>
                    <a:pt x="983" y="6599"/>
                  </a:lnTo>
                  <a:lnTo>
                    <a:pt x="5709" y="5813"/>
                  </a:lnTo>
                  <a:lnTo>
                    <a:pt x="47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3"/>
            <p:cNvSpPr/>
            <p:nvPr/>
          </p:nvSpPr>
          <p:spPr>
            <a:xfrm>
              <a:off x="5085464" y="2868560"/>
              <a:ext cx="124124" cy="143453"/>
            </a:xfrm>
            <a:custGeom>
              <a:avLst/>
              <a:gdLst/>
              <a:ahLst/>
              <a:cxnLst/>
              <a:rect l="l" t="t" r="r" b="b"/>
              <a:pathLst>
                <a:path w="5722" h="6613" extrusionOk="0">
                  <a:moveTo>
                    <a:pt x="4727" y="1"/>
                  </a:moveTo>
                  <a:lnTo>
                    <a:pt x="1" y="786"/>
                  </a:lnTo>
                  <a:lnTo>
                    <a:pt x="996" y="6612"/>
                  </a:lnTo>
                  <a:lnTo>
                    <a:pt x="5722" y="5827"/>
                  </a:lnTo>
                  <a:lnTo>
                    <a:pt x="47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3"/>
            <p:cNvSpPr/>
            <p:nvPr/>
          </p:nvSpPr>
          <p:spPr>
            <a:xfrm>
              <a:off x="4968173" y="2887020"/>
              <a:ext cx="124124" cy="143453"/>
            </a:xfrm>
            <a:custGeom>
              <a:avLst/>
              <a:gdLst/>
              <a:ahLst/>
              <a:cxnLst/>
              <a:rect l="l" t="t" r="r" b="b"/>
              <a:pathLst>
                <a:path w="5722" h="6613" extrusionOk="0">
                  <a:moveTo>
                    <a:pt x="4727" y="1"/>
                  </a:moveTo>
                  <a:lnTo>
                    <a:pt x="1" y="786"/>
                  </a:lnTo>
                  <a:lnTo>
                    <a:pt x="996" y="6612"/>
                  </a:lnTo>
                  <a:lnTo>
                    <a:pt x="5722" y="5827"/>
                  </a:lnTo>
                  <a:lnTo>
                    <a:pt x="47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3"/>
            <p:cNvSpPr/>
            <p:nvPr/>
          </p:nvSpPr>
          <p:spPr>
            <a:xfrm>
              <a:off x="4962100" y="2698875"/>
              <a:ext cx="8425" cy="6650"/>
            </a:xfrm>
            <a:custGeom>
              <a:avLst/>
              <a:gdLst/>
              <a:ahLst/>
              <a:cxnLst/>
              <a:rect l="l" t="t" r="r" b="b"/>
              <a:pathLst>
                <a:path w="337" h="266" extrusionOk="0">
                  <a:moveTo>
                    <a:pt x="144" y="1"/>
                  </a:moveTo>
                  <a:cubicBezTo>
                    <a:pt x="140" y="1"/>
                    <a:pt x="136" y="1"/>
                    <a:pt x="131" y="1"/>
                  </a:cubicBezTo>
                  <a:cubicBezTo>
                    <a:pt x="53" y="14"/>
                    <a:pt x="0" y="80"/>
                    <a:pt x="27" y="158"/>
                  </a:cubicBezTo>
                  <a:cubicBezTo>
                    <a:pt x="27" y="217"/>
                    <a:pt x="90" y="265"/>
                    <a:pt x="150" y="265"/>
                  </a:cubicBezTo>
                  <a:cubicBezTo>
                    <a:pt x="157" y="265"/>
                    <a:pt x="164" y="265"/>
                    <a:pt x="171" y="263"/>
                  </a:cubicBezTo>
                  <a:cubicBezTo>
                    <a:pt x="336" y="225"/>
                    <a:pt x="291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3"/>
            <p:cNvSpPr/>
            <p:nvPr/>
          </p:nvSpPr>
          <p:spPr>
            <a:xfrm>
              <a:off x="4950425" y="2700800"/>
              <a:ext cx="8875" cy="6650"/>
            </a:xfrm>
            <a:custGeom>
              <a:avLst/>
              <a:gdLst/>
              <a:ahLst/>
              <a:cxnLst/>
              <a:rect l="l" t="t" r="r" b="b"/>
              <a:pathLst>
                <a:path w="355" h="266" extrusionOk="0">
                  <a:moveTo>
                    <a:pt x="179" y="1"/>
                  </a:moveTo>
                  <a:cubicBezTo>
                    <a:pt x="171" y="1"/>
                    <a:pt x="162" y="2"/>
                    <a:pt x="153" y="3"/>
                  </a:cubicBezTo>
                  <a:cubicBezTo>
                    <a:pt x="0" y="41"/>
                    <a:pt x="33" y="265"/>
                    <a:pt x="192" y="265"/>
                  </a:cubicBezTo>
                  <a:cubicBezTo>
                    <a:pt x="197" y="265"/>
                    <a:pt x="201" y="265"/>
                    <a:pt x="206" y="265"/>
                  </a:cubicBezTo>
                  <a:cubicBezTo>
                    <a:pt x="355" y="215"/>
                    <a:pt x="327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3"/>
            <p:cNvSpPr/>
            <p:nvPr/>
          </p:nvSpPr>
          <p:spPr>
            <a:xfrm>
              <a:off x="4940175" y="2702450"/>
              <a:ext cx="7225" cy="6675"/>
            </a:xfrm>
            <a:custGeom>
              <a:avLst/>
              <a:gdLst/>
              <a:ahLst/>
              <a:cxnLst/>
              <a:rect l="l" t="t" r="r" b="b"/>
              <a:pathLst>
                <a:path w="289" h="267" extrusionOk="0">
                  <a:moveTo>
                    <a:pt x="151" y="0"/>
                  </a:moveTo>
                  <a:cubicBezTo>
                    <a:pt x="145" y="0"/>
                    <a:pt x="138" y="1"/>
                    <a:pt x="131" y="2"/>
                  </a:cubicBezTo>
                  <a:cubicBezTo>
                    <a:pt x="53" y="15"/>
                    <a:pt x="0" y="81"/>
                    <a:pt x="27" y="159"/>
                  </a:cubicBezTo>
                  <a:cubicBezTo>
                    <a:pt x="27" y="228"/>
                    <a:pt x="76" y="267"/>
                    <a:pt x="141" y="267"/>
                  </a:cubicBezTo>
                  <a:cubicBezTo>
                    <a:pt x="151" y="267"/>
                    <a:pt x="161" y="266"/>
                    <a:pt x="171" y="264"/>
                  </a:cubicBezTo>
                  <a:cubicBezTo>
                    <a:pt x="249" y="251"/>
                    <a:pt x="288" y="186"/>
                    <a:pt x="275" y="120"/>
                  </a:cubicBezTo>
                  <a:cubicBezTo>
                    <a:pt x="264" y="50"/>
                    <a:pt x="210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3"/>
            <p:cNvSpPr/>
            <p:nvPr/>
          </p:nvSpPr>
          <p:spPr>
            <a:xfrm>
              <a:off x="4892375" y="2810375"/>
              <a:ext cx="55350" cy="148750"/>
            </a:xfrm>
            <a:custGeom>
              <a:avLst/>
              <a:gdLst/>
              <a:ahLst/>
              <a:cxnLst/>
              <a:rect l="l" t="t" r="r" b="b"/>
              <a:pathLst>
                <a:path w="2214" h="5950" extrusionOk="0">
                  <a:moveTo>
                    <a:pt x="742" y="1"/>
                  </a:moveTo>
                  <a:cubicBezTo>
                    <a:pt x="373" y="1"/>
                    <a:pt x="111" y="294"/>
                    <a:pt x="184" y="713"/>
                  </a:cubicBezTo>
                  <a:cubicBezTo>
                    <a:pt x="394" y="1957"/>
                    <a:pt x="328" y="3240"/>
                    <a:pt x="1" y="4457"/>
                  </a:cubicBezTo>
                  <a:lnTo>
                    <a:pt x="2030" y="5950"/>
                  </a:lnTo>
                  <a:cubicBezTo>
                    <a:pt x="2056" y="5452"/>
                    <a:pt x="2109" y="4955"/>
                    <a:pt x="2161" y="4470"/>
                  </a:cubicBezTo>
                  <a:cubicBezTo>
                    <a:pt x="2213" y="3999"/>
                    <a:pt x="2187" y="3567"/>
                    <a:pt x="2187" y="3122"/>
                  </a:cubicBezTo>
                  <a:cubicBezTo>
                    <a:pt x="2200" y="2258"/>
                    <a:pt x="2148" y="1341"/>
                    <a:pt x="1650" y="595"/>
                  </a:cubicBezTo>
                  <a:cubicBezTo>
                    <a:pt x="1506" y="359"/>
                    <a:pt x="1297" y="176"/>
                    <a:pt x="1035" y="58"/>
                  </a:cubicBezTo>
                  <a:cubicBezTo>
                    <a:pt x="933" y="19"/>
                    <a:pt x="834" y="1"/>
                    <a:pt x="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3"/>
            <p:cNvSpPr/>
            <p:nvPr/>
          </p:nvSpPr>
          <p:spPr>
            <a:xfrm>
              <a:off x="4889775" y="2807825"/>
              <a:ext cx="60250" cy="151300"/>
            </a:xfrm>
            <a:custGeom>
              <a:avLst/>
              <a:gdLst/>
              <a:ahLst/>
              <a:cxnLst/>
              <a:rect l="l" t="t" r="r" b="b"/>
              <a:pathLst>
                <a:path w="2410" h="6052" extrusionOk="0">
                  <a:moveTo>
                    <a:pt x="873" y="1"/>
                  </a:moveTo>
                  <a:cubicBezTo>
                    <a:pt x="708" y="1"/>
                    <a:pt x="542" y="56"/>
                    <a:pt x="406" y="160"/>
                  </a:cubicBezTo>
                  <a:cubicBezTo>
                    <a:pt x="210" y="330"/>
                    <a:pt x="131" y="592"/>
                    <a:pt x="183" y="841"/>
                  </a:cubicBezTo>
                  <a:cubicBezTo>
                    <a:pt x="393" y="2072"/>
                    <a:pt x="327" y="3328"/>
                    <a:pt x="0" y="4533"/>
                  </a:cubicBezTo>
                  <a:lnTo>
                    <a:pt x="210" y="4585"/>
                  </a:lnTo>
                  <a:cubicBezTo>
                    <a:pt x="537" y="3355"/>
                    <a:pt x="602" y="2072"/>
                    <a:pt x="393" y="802"/>
                  </a:cubicBezTo>
                  <a:cubicBezTo>
                    <a:pt x="354" y="631"/>
                    <a:pt x="406" y="435"/>
                    <a:pt x="537" y="317"/>
                  </a:cubicBezTo>
                  <a:cubicBezTo>
                    <a:pt x="638" y="247"/>
                    <a:pt x="752" y="210"/>
                    <a:pt x="870" y="210"/>
                  </a:cubicBezTo>
                  <a:cubicBezTo>
                    <a:pt x="951" y="210"/>
                    <a:pt x="1033" y="228"/>
                    <a:pt x="1113" y="265"/>
                  </a:cubicBezTo>
                  <a:cubicBezTo>
                    <a:pt x="1336" y="357"/>
                    <a:pt x="1532" y="540"/>
                    <a:pt x="1676" y="749"/>
                  </a:cubicBezTo>
                  <a:cubicBezTo>
                    <a:pt x="2147" y="1456"/>
                    <a:pt x="2213" y="2347"/>
                    <a:pt x="2200" y="3211"/>
                  </a:cubicBezTo>
                  <a:lnTo>
                    <a:pt x="2200" y="3630"/>
                  </a:lnTo>
                  <a:cubicBezTo>
                    <a:pt x="2200" y="3931"/>
                    <a:pt x="2200" y="4245"/>
                    <a:pt x="2173" y="4546"/>
                  </a:cubicBezTo>
                  <a:lnTo>
                    <a:pt x="2134" y="4913"/>
                  </a:lnTo>
                  <a:cubicBezTo>
                    <a:pt x="2095" y="5279"/>
                    <a:pt x="2043" y="5659"/>
                    <a:pt x="2029" y="6039"/>
                  </a:cubicBezTo>
                  <a:lnTo>
                    <a:pt x="2226" y="6052"/>
                  </a:lnTo>
                  <a:cubicBezTo>
                    <a:pt x="2252" y="5672"/>
                    <a:pt x="2291" y="5292"/>
                    <a:pt x="2331" y="4939"/>
                  </a:cubicBezTo>
                  <a:lnTo>
                    <a:pt x="2357" y="4572"/>
                  </a:lnTo>
                  <a:cubicBezTo>
                    <a:pt x="2396" y="4258"/>
                    <a:pt x="2396" y="3944"/>
                    <a:pt x="2396" y="3630"/>
                  </a:cubicBezTo>
                  <a:lnTo>
                    <a:pt x="2396" y="3211"/>
                  </a:lnTo>
                  <a:cubicBezTo>
                    <a:pt x="2409" y="2320"/>
                    <a:pt x="2344" y="1391"/>
                    <a:pt x="1833" y="631"/>
                  </a:cubicBezTo>
                  <a:cubicBezTo>
                    <a:pt x="1676" y="383"/>
                    <a:pt x="1453" y="186"/>
                    <a:pt x="1178" y="69"/>
                  </a:cubicBezTo>
                  <a:cubicBezTo>
                    <a:pt x="1082" y="23"/>
                    <a:pt x="978" y="1"/>
                    <a:pt x="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3"/>
            <p:cNvSpPr/>
            <p:nvPr/>
          </p:nvSpPr>
          <p:spPr>
            <a:xfrm>
              <a:off x="4917250" y="2960400"/>
              <a:ext cx="44875" cy="128350"/>
            </a:xfrm>
            <a:custGeom>
              <a:avLst/>
              <a:gdLst/>
              <a:ahLst/>
              <a:cxnLst/>
              <a:rect l="l" t="t" r="r" b="b"/>
              <a:pathLst>
                <a:path w="1795" h="5134" extrusionOk="0">
                  <a:moveTo>
                    <a:pt x="1428" y="1"/>
                  </a:moveTo>
                  <a:cubicBezTo>
                    <a:pt x="1362" y="14"/>
                    <a:pt x="1323" y="53"/>
                    <a:pt x="1336" y="119"/>
                  </a:cubicBezTo>
                  <a:cubicBezTo>
                    <a:pt x="1585" y="2344"/>
                    <a:pt x="1441" y="3313"/>
                    <a:pt x="40" y="4963"/>
                  </a:cubicBezTo>
                  <a:cubicBezTo>
                    <a:pt x="1" y="5002"/>
                    <a:pt x="1" y="5068"/>
                    <a:pt x="53" y="5107"/>
                  </a:cubicBezTo>
                  <a:cubicBezTo>
                    <a:pt x="66" y="5120"/>
                    <a:pt x="93" y="5133"/>
                    <a:pt x="119" y="5133"/>
                  </a:cubicBezTo>
                  <a:cubicBezTo>
                    <a:pt x="145" y="5133"/>
                    <a:pt x="171" y="5120"/>
                    <a:pt x="197" y="5094"/>
                  </a:cubicBezTo>
                  <a:cubicBezTo>
                    <a:pt x="1637" y="3392"/>
                    <a:pt x="1794" y="2358"/>
                    <a:pt x="1533" y="93"/>
                  </a:cubicBezTo>
                  <a:cubicBezTo>
                    <a:pt x="1533" y="40"/>
                    <a:pt x="1480" y="1"/>
                    <a:pt x="1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3"/>
            <p:cNvSpPr/>
            <p:nvPr/>
          </p:nvSpPr>
          <p:spPr>
            <a:xfrm>
              <a:off x="4944750" y="3069750"/>
              <a:ext cx="29475" cy="11800"/>
            </a:xfrm>
            <a:custGeom>
              <a:avLst/>
              <a:gdLst/>
              <a:ahLst/>
              <a:cxnLst/>
              <a:rect l="l" t="t" r="r" b="b"/>
              <a:pathLst>
                <a:path w="1179" h="472" extrusionOk="0">
                  <a:moveTo>
                    <a:pt x="816" y="0"/>
                  </a:moveTo>
                  <a:cubicBezTo>
                    <a:pt x="545" y="0"/>
                    <a:pt x="280" y="144"/>
                    <a:pt x="79" y="288"/>
                  </a:cubicBezTo>
                  <a:cubicBezTo>
                    <a:pt x="1" y="340"/>
                    <a:pt x="40" y="471"/>
                    <a:pt x="132" y="471"/>
                  </a:cubicBezTo>
                  <a:cubicBezTo>
                    <a:pt x="158" y="471"/>
                    <a:pt x="184" y="458"/>
                    <a:pt x="197" y="445"/>
                  </a:cubicBezTo>
                  <a:cubicBezTo>
                    <a:pt x="335" y="346"/>
                    <a:pt x="569" y="211"/>
                    <a:pt x="799" y="211"/>
                  </a:cubicBezTo>
                  <a:cubicBezTo>
                    <a:pt x="875" y="211"/>
                    <a:pt x="950" y="226"/>
                    <a:pt x="1022" y="262"/>
                  </a:cubicBezTo>
                  <a:cubicBezTo>
                    <a:pt x="1034" y="265"/>
                    <a:pt x="1047" y="266"/>
                    <a:pt x="1060" y="266"/>
                  </a:cubicBezTo>
                  <a:cubicBezTo>
                    <a:pt x="1102" y="266"/>
                    <a:pt x="1143" y="249"/>
                    <a:pt x="1153" y="209"/>
                  </a:cubicBezTo>
                  <a:cubicBezTo>
                    <a:pt x="1179" y="157"/>
                    <a:pt x="1166" y="91"/>
                    <a:pt x="1113" y="65"/>
                  </a:cubicBezTo>
                  <a:cubicBezTo>
                    <a:pt x="1015" y="20"/>
                    <a:pt x="915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3"/>
            <p:cNvSpPr/>
            <p:nvPr/>
          </p:nvSpPr>
          <p:spPr>
            <a:xfrm>
              <a:off x="5097625" y="2917225"/>
              <a:ext cx="394800" cy="239000"/>
            </a:xfrm>
            <a:custGeom>
              <a:avLst/>
              <a:gdLst/>
              <a:ahLst/>
              <a:cxnLst/>
              <a:rect l="l" t="t" r="r" b="b"/>
              <a:pathLst>
                <a:path w="15792" h="9560" extrusionOk="0">
                  <a:moveTo>
                    <a:pt x="1477" y="1"/>
                  </a:moveTo>
                  <a:cubicBezTo>
                    <a:pt x="456" y="1"/>
                    <a:pt x="0" y="1441"/>
                    <a:pt x="1610" y="2068"/>
                  </a:cubicBezTo>
                  <a:cubicBezTo>
                    <a:pt x="6127" y="3849"/>
                    <a:pt x="10212" y="5852"/>
                    <a:pt x="13668" y="9269"/>
                  </a:cubicBezTo>
                  <a:cubicBezTo>
                    <a:pt x="13875" y="9473"/>
                    <a:pt x="14108" y="9559"/>
                    <a:pt x="14333" y="9559"/>
                  </a:cubicBezTo>
                  <a:cubicBezTo>
                    <a:pt x="15105" y="9559"/>
                    <a:pt x="15791" y="8554"/>
                    <a:pt x="15082" y="7855"/>
                  </a:cubicBezTo>
                  <a:cubicBezTo>
                    <a:pt x="11377" y="4202"/>
                    <a:pt x="6821" y="1519"/>
                    <a:pt x="1819" y="52"/>
                  </a:cubicBezTo>
                  <a:cubicBezTo>
                    <a:pt x="1700" y="17"/>
                    <a:pt x="1585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3"/>
            <p:cNvSpPr/>
            <p:nvPr/>
          </p:nvSpPr>
          <p:spPr>
            <a:xfrm>
              <a:off x="5105775" y="2914500"/>
              <a:ext cx="380025" cy="244275"/>
            </a:xfrm>
            <a:custGeom>
              <a:avLst/>
              <a:gdLst/>
              <a:ahLst/>
              <a:cxnLst/>
              <a:rect l="l" t="t" r="r" b="b"/>
              <a:pathLst>
                <a:path w="15201" h="9771" extrusionOk="0">
                  <a:moveTo>
                    <a:pt x="1123" y="213"/>
                  </a:moveTo>
                  <a:cubicBezTo>
                    <a:pt x="1133" y="213"/>
                    <a:pt x="1143" y="213"/>
                    <a:pt x="1153" y="214"/>
                  </a:cubicBezTo>
                  <a:cubicBezTo>
                    <a:pt x="1258" y="214"/>
                    <a:pt x="1363" y="227"/>
                    <a:pt x="1467" y="266"/>
                  </a:cubicBezTo>
                  <a:cubicBezTo>
                    <a:pt x="6442" y="1719"/>
                    <a:pt x="10972" y="4403"/>
                    <a:pt x="14677" y="8043"/>
                  </a:cubicBezTo>
                  <a:cubicBezTo>
                    <a:pt x="14900" y="8239"/>
                    <a:pt x="14992" y="8540"/>
                    <a:pt x="14913" y="8828"/>
                  </a:cubicBezTo>
                  <a:cubicBezTo>
                    <a:pt x="14821" y="9169"/>
                    <a:pt x="14559" y="9430"/>
                    <a:pt x="14219" y="9535"/>
                  </a:cubicBezTo>
                  <a:cubicBezTo>
                    <a:pt x="14148" y="9554"/>
                    <a:pt x="14075" y="9563"/>
                    <a:pt x="14004" y="9563"/>
                  </a:cubicBezTo>
                  <a:cubicBezTo>
                    <a:pt x="13775" y="9563"/>
                    <a:pt x="13554" y="9469"/>
                    <a:pt x="13394" y="9300"/>
                  </a:cubicBezTo>
                  <a:cubicBezTo>
                    <a:pt x="9742" y="5699"/>
                    <a:pt x="5434" y="3709"/>
                    <a:pt x="1310" y="2086"/>
                  </a:cubicBezTo>
                  <a:cubicBezTo>
                    <a:pt x="394" y="1732"/>
                    <a:pt x="237" y="1143"/>
                    <a:pt x="368" y="750"/>
                  </a:cubicBezTo>
                  <a:cubicBezTo>
                    <a:pt x="482" y="432"/>
                    <a:pt x="782" y="213"/>
                    <a:pt x="1123" y="213"/>
                  </a:cubicBezTo>
                  <a:close/>
                  <a:moveTo>
                    <a:pt x="1146" y="1"/>
                  </a:moveTo>
                  <a:cubicBezTo>
                    <a:pt x="658" y="1"/>
                    <a:pt x="308" y="302"/>
                    <a:pt x="171" y="672"/>
                  </a:cubicBezTo>
                  <a:cubicBezTo>
                    <a:pt x="1" y="1195"/>
                    <a:pt x="250" y="1889"/>
                    <a:pt x="1232" y="2269"/>
                  </a:cubicBezTo>
                  <a:cubicBezTo>
                    <a:pt x="5329" y="3879"/>
                    <a:pt x="9624" y="5869"/>
                    <a:pt x="13250" y="9444"/>
                  </a:cubicBezTo>
                  <a:cubicBezTo>
                    <a:pt x="13447" y="9653"/>
                    <a:pt x="13708" y="9771"/>
                    <a:pt x="13997" y="9771"/>
                  </a:cubicBezTo>
                  <a:cubicBezTo>
                    <a:pt x="14088" y="9771"/>
                    <a:pt x="14180" y="9758"/>
                    <a:pt x="14271" y="9732"/>
                  </a:cubicBezTo>
                  <a:cubicBezTo>
                    <a:pt x="14677" y="9614"/>
                    <a:pt x="14992" y="9286"/>
                    <a:pt x="15109" y="8881"/>
                  </a:cubicBezTo>
                  <a:cubicBezTo>
                    <a:pt x="15201" y="8514"/>
                    <a:pt x="15083" y="8134"/>
                    <a:pt x="14808" y="7886"/>
                  </a:cubicBezTo>
                  <a:cubicBezTo>
                    <a:pt x="11090" y="4220"/>
                    <a:pt x="6521" y="1536"/>
                    <a:pt x="1520" y="56"/>
                  </a:cubicBezTo>
                  <a:cubicBezTo>
                    <a:pt x="1388" y="18"/>
                    <a:pt x="1263" y="1"/>
                    <a:pt x="1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3"/>
            <p:cNvSpPr/>
            <p:nvPr/>
          </p:nvSpPr>
          <p:spPr>
            <a:xfrm>
              <a:off x="5174550" y="3006400"/>
              <a:ext cx="390525" cy="238850"/>
            </a:xfrm>
            <a:custGeom>
              <a:avLst/>
              <a:gdLst/>
              <a:ahLst/>
              <a:cxnLst/>
              <a:rect l="l" t="t" r="r" b="b"/>
              <a:pathLst>
                <a:path w="15621" h="9554" extrusionOk="0">
                  <a:moveTo>
                    <a:pt x="1357" y="0"/>
                  </a:moveTo>
                  <a:cubicBezTo>
                    <a:pt x="341" y="0"/>
                    <a:pt x="1" y="1636"/>
                    <a:pt x="1125" y="1971"/>
                  </a:cubicBezTo>
                  <a:cubicBezTo>
                    <a:pt x="5786" y="3345"/>
                    <a:pt x="10041" y="5846"/>
                    <a:pt x="13497" y="9263"/>
                  </a:cubicBezTo>
                  <a:cubicBezTo>
                    <a:pt x="13708" y="9467"/>
                    <a:pt x="13942" y="9553"/>
                    <a:pt x="14168" y="9553"/>
                  </a:cubicBezTo>
                  <a:cubicBezTo>
                    <a:pt x="14942" y="9553"/>
                    <a:pt x="15621" y="8548"/>
                    <a:pt x="14911" y="7849"/>
                  </a:cubicBezTo>
                  <a:cubicBezTo>
                    <a:pt x="11206" y="4196"/>
                    <a:pt x="6650" y="1513"/>
                    <a:pt x="1662" y="46"/>
                  </a:cubicBezTo>
                  <a:cubicBezTo>
                    <a:pt x="1555" y="15"/>
                    <a:pt x="1453" y="0"/>
                    <a:pt x="1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3"/>
            <p:cNvSpPr/>
            <p:nvPr/>
          </p:nvSpPr>
          <p:spPr>
            <a:xfrm>
              <a:off x="5181075" y="3003600"/>
              <a:ext cx="377725" cy="244200"/>
            </a:xfrm>
            <a:custGeom>
              <a:avLst/>
              <a:gdLst/>
              <a:ahLst/>
              <a:cxnLst/>
              <a:rect l="l" t="t" r="r" b="b"/>
              <a:pathLst>
                <a:path w="15109" h="9768" extrusionOk="0">
                  <a:moveTo>
                    <a:pt x="1100" y="211"/>
                  </a:moveTo>
                  <a:cubicBezTo>
                    <a:pt x="1192" y="211"/>
                    <a:pt x="1283" y="224"/>
                    <a:pt x="1375" y="250"/>
                  </a:cubicBezTo>
                  <a:cubicBezTo>
                    <a:pt x="6350" y="1716"/>
                    <a:pt x="10880" y="4387"/>
                    <a:pt x="14585" y="8027"/>
                  </a:cubicBezTo>
                  <a:cubicBezTo>
                    <a:pt x="14794" y="8236"/>
                    <a:pt x="14899" y="8537"/>
                    <a:pt x="14821" y="8825"/>
                  </a:cubicBezTo>
                  <a:cubicBezTo>
                    <a:pt x="14729" y="9166"/>
                    <a:pt x="14467" y="9427"/>
                    <a:pt x="14127" y="9532"/>
                  </a:cubicBezTo>
                  <a:cubicBezTo>
                    <a:pt x="14055" y="9551"/>
                    <a:pt x="13983" y="9560"/>
                    <a:pt x="13912" y="9560"/>
                  </a:cubicBezTo>
                  <a:cubicBezTo>
                    <a:pt x="13682" y="9560"/>
                    <a:pt x="13462" y="9466"/>
                    <a:pt x="13302" y="9297"/>
                  </a:cubicBezTo>
                  <a:cubicBezTo>
                    <a:pt x="9832" y="5880"/>
                    <a:pt x="5564" y="3366"/>
                    <a:pt x="890" y="1978"/>
                  </a:cubicBezTo>
                  <a:cubicBezTo>
                    <a:pt x="589" y="1900"/>
                    <a:pt x="367" y="1677"/>
                    <a:pt x="288" y="1376"/>
                  </a:cubicBezTo>
                  <a:cubicBezTo>
                    <a:pt x="210" y="1035"/>
                    <a:pt x="314" y="669"/>
                    <a:pt x="563" y="420"/>
                  </a:cubicBezTo>
                  <a:cubicBezTo>
                    <a:pt x="707" y="289"/>
                    <a:pt x="890" y="211"/>
                    <a:pt x="1100" y="211"/>
                  </a:cubicBezTo>
                  <a:close/>
                  <a:moveTo>
                    <a:pt x="1100" y="0"/>
                  </a:moveTo>
                  <a:cubicBezTo>
                    <a:pt x="848" y="0"/>
                    <a:pt x="602" y="94"/>
                    <a:pt x="419" y="276"/>
                  </a:cubicBezTo>
                  <a:cubicBezTo>
                    <a:pt x="118" y="564"/>
                    <a:pt x="0" y="996"/>
                    <a:pt x="92" y="1415"/>
                  </a:cubicBezTo>
                  <a:cubicBezTo>
                    <a:pt x="183" y="1782"/>
                    <a:pt x="471" y="2083"/>
                    <a:pt x="838" y="2174"/>
                  </a:cubicBezTo>
                  <a:cubicBezTo>
                    <a:pt x="5473" y="3536"/>
                    <a:pt x="9715" y="6037"/>
                    <a:pt x="13158" y="9441"/>
                  </a:cubicBezTo>
                  <a:cubicBezTo>
                    <a:pt x="13354" y="9637"/>
                    <a:pt x="13616" y="9755"/>
                    <a:pt x="13891" y="9768"/>
                  </a:cubicBezTo>
                  <a:cubicBezTo>
                    <a:pt x="13983" y="9755"/>
                    <a:pt x="14074" y="9742"/>
                    <a:pt x="14166" y="9716"/>
                  </a:cubicBezTo>
                  <a:cubicBezTo>
                    <a:pt x="14572" y="9598"/>
                    <a:pt x="14886" y="9283"/>
                    <a:pt x="15004" y="8878"/>
                  </a:cubicBezTo>
                  <a:cubicBezTo>
                    <a:pt x="15109" y="8511"/>
                    <a:pt x="14991" y="8131"/>
                    <a:pt x="14716" y="7883"/>
                  </a:cubicBezTo>
                  <a:cubicBezTo>
                    <a:pt x="10998" y="4217"/>
                    <a:pt x="6428" y="1520"/>
                    <a:pt x="1427" y="54"/>
                  </a:cubicBezTo>
                  <a:cubicBezTo>
                    <a:pt x="1320" y="18"/>
                    <a:pt x="1209" y="0"/>
                    <a:pt x="1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3"/>
            <p:cNvSpPr/>
            <p:nvPr/>
          </p:nvSpPr>
          <p:spPr>
            <a:xfrm>
              <a:off x="5177825" y="3047950"/>
              <a:ext cx="390525" cy="238850"/>
            </a:xfrm>
            <a:custGeom>
              <a:avLst/>
              <a:gdLst/>
              <a:ahLst/>
              <a:cxnLst/>
              <a:rect l="l" t="t" r="r" b="b"/>
              <a:pathLst>
                <a:path w="15621" h="9554" extrusionOk="0">
                  <a:moveTo>
                    <a:pt x="1347" y="1"/>
                  </a:moveTo>
                  <a:cubicBezTo>
                    <a:pt x="341" y="1"/>
                    <a:pt x="1" y="1637"/>
                    <a:pt x="1125" y="1972"/>
                  </a:cubicBezTo>
                  <a:cubicBezTo>
                    <a:pt x="5786" y="3346"/>
                    <a:pt x="10041" y="5847"/>
                    <a:pt x="13497" y="9264"/>
                  </a:cubicBezTo>
                  <a:cubicBezTo>
                    <a:pt x="13705" y="9468"/>
                    <a:pt x="13937" y="9554"/>
                    <a:pt x="14163" y="9554"/>
                  </a:cubicBezTo>
                  <a:cubicBezTo>
                    <a:pt x="14934" y="9554"/>
                    <a:pt x="15620" y="8549"/>
                    <a:pt x="14911" y="7850"/>
                  </a:cubicBezTo>
                  <a:cubicBezTo>
                    <a:pt x="11206" y="4197"/>
                    <a:pt x="6650" y="1513"/>
                    <a:pt x="1649" y="47"/>
                  </a:cubicBezTo>
                  <a:cubicBezTo>
                    <a:pt x="1543" y="15"/>
                    <a:pt x="1442" y="1"/>
                    <a:pt x="1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3"/>
            <p:cNvSpPr/>
            <p:nvPr/>
          </p:nvSpPr>
          <p:spPr>
            <a:xfrm>
              <a:off x="5184350" y="3044900"/>
              <a:ext cx="377725" cy="244475"/>
            </a:xfrm>
            <a:custGeom>
              <a:avLst/>
              <a:gdLst/>
              <a:ahLst/>
              <a:cxnLst/>
              <a:rect l="l" t="t" r="r" b="b"/>
              <a:pathLst>
                <a:path w="15109" h="9779" extrusionOk="0">
                  <a:moveTo>
                    <a:pt x="1094" y="221"/>
                  </a:moveTo>
                  <a:cubicBezTo>
                    <a:pt x="1196" y="222"/>
                    <a:pt x="1285" y="235"/>
                    <a:pt x="1375" y="261"/>
                  </a:cubicBezTo>
                  <a:cubicBezTo>
                    <a:pt x="6350" y="1727"/>
                    <a:pt x="10893" y="4398"/>
                    <a:pt x="14585" y="8037"/>
                  </a:cubicBezTo>
                  <a:cubicBezTo>
                    <a:pt x="14807" y="8234"/>
                    <a:pt x="14899" y="8548"/>
                    <a:pt x="14820" y="8836"/>
                  </a:cubicBezTo>
                  <a:cubicBezTo>
                    <a:pt x="14729" y="9176"/>
                    <a:pt x="14467" y="9438"/>
                    <a:pt x="14127" y="9530"/>
                  </a:cubicBezTo>
                  <a:cubicBezTo>
                    <a:pt x="14052" y="9554"/>
                    <a:pt x="13975" y="9565"/>
                    <a:pt x="13899" y="9565"/>
                  </a:cubicBezTo>
                  <a:cubicBezTo>
                    <a:pt x="13682" y="9565"/>
                    <a:pt x="13470" y="9472"/>
                    <a:pt x="13315" y="9307"/>
                  </a:cubicBezTo>
                  <a:cubicBezTo>
                    <a:pt x="9832" y="5877"/>
                    <a:pt x="5577" y="3363"/>
                    <a:pt x="903" y="1989"/>
                  </a:cubicBezTo>
                  <a:cubicBezTo>
                    <a:pt x="602" y="1910"/>
                    <a:pt x="367" y="1675"/>
                    <a:pt x="301" y="1387"/>
                  </a:cubicBezTo>
                  <a:cubicBezTo>
                    <a:pt x="223" y="1033"/>
                    <a:pt x="314" y="680"/>
                    <a:pt x="563" y="431"/>
                  </a:cubicBezTo>
                  <a:cubicBezTo>
                    <a:pt x="706" y="301"/>
                    <a:pt x="900" y="223"/>
                    <a:pt x="1094" y="221"/>
                  </a:cubicBezTo>
                  <a:close/>
                  <a:moveTo>
                    <a:pt x="1114" y="0"/>
                  </a:moveTo>
                  <a:cubicBezTo>
                    <a:pt x="861" y="0"/>
                    <a:pt x="614" y="98"/>
                    <a:pt x="419" y="274"/>
                  </a:cubicBezTo>
                  <a:cubicBezTo>
                    <a:pt x="118" y="575"/>
                    <a:pt x="0" y="1007"/>
                    <a:pt x="92" y="1426"/>
                  </a:cubicBezTo>
                  <a:cubicBezTo>
                    <a:pt x="183" y="1792"/>
                    <a:pt x="471" y="2080"/>
                    <a:pt x="838" y="2185"/>
                  </a:cubicBezTo>
                  <a:cubicBezTo>
                    <a:pt x="5486" y="3547"/>
                    <a:pt x="9714" y="6047"/>
                    <a:pt x="13171" y="9451"/>
                  </a:cubicBezTo>
                  <a:cubicBezTo>
                    <a:pt x="13354" y="9648"/>
                    <a:pt x="13629" y="9766"/>
                    <a:pt x="13904" y="9779"/>
                  </a:cubicBezTo>
                  <a:cubicBezTo>
                    <a:pt x="13996" y="9779"/>
                    <a:pt x="14087" y="9766"/>
                    <a:pt x="14179" y="9739"/>
                  </a:cubicBezTo>
                  <a:cubicBezTo>
                    <a:pt x="14585" y="9621"/>
                    <a:pt x="14899" y="9294"/>
                    <a:pt x="15017" y="8888"/>
                  </a:cubicBezTo>
                  <a:cubicBezTo>
                    <a:pt x="15108" y="8535"/>
                    <a:pt x="14991" y="8142"/>
                    <a:pt x="14716" y="7893"/>
                  </a:cubicBezTo>
                  <a:cubicBezTo>
                    <a:pt x="10998" y="4228"/>
                    <a:pt x="6441" y="1531"/>
                    <a:pt x="1427" y="51"/>
                  </a:cubicBezTo>
                  <a:cubicBezTo>
                    <a:pt x="1324" y="17"/>
                    <a:pt x="1219" y="0"/>
                    <a:pt x="111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3"/>
            <p:cNvSpPr/>
            <p:nvPr/>
          </p:nvSpPr>
          <p:spPr>
            <a:xfrm>
              <a:off x="4894350" y="2820250"/>
              <a:ext cx="37000" cy="32875"/>
            </a:xfrm>
            <a:custGeom>
              <a:avLst/>
              <a:gdLst/>
              <a:ahLst/>
              <a:cxnLst/>
              <a:rect l="l" t="t" r="r" b="b"/>
              <a:pathLst>
                <a:path w="1480" h="1315" extrusionOk="0">
                  <a:moveTo>
                    <a:pt x="801" y="0"/>
                  </a:moveTo>
                  <a:cubicBezTo>
                    <a:pt x="783" y="0"/>
                    <a:pt x="765" y="1"/>
                    <a:pt x="747" y="4"/>
                  </a:cubicBezTo>
                  <a:cubicBezTo>
                    <a:pt x="524" y="17"/>
                    <a:pt x="302" y="43"/>
                    <a:pt x="92" y="108"/>
                  </a:cubicBezTo>
                  <a:cubicBezTo>
                    <a:pt x="40" y="121"/>
                    <a:pt x="0" y="174"/>
                    <a:pt x="27" y="226"/>
                  </a:cubicBezTo>
                  <a:cubicBezTo>
                    <a:pt x="38" y="281"/>
                    <a:pt x="76" y="308"/>
                    <a:pt x="118" y="308"/>
                  </a:cubicBezTo>
                  <a:cubicBezTo>
                    <a:pt x="127" y="308"/>
                    <a:pt x="136" y="307"/>
                    <a:pt x="144" y="305"/>
                  </a:cubicBezTo>
                  <a:cubicBezTo>
                    <a:pt x="341" y="252"/>
                    <a:pt x="550" y="213"/>
                    <a:pt x="747" y="213"/>
                  </a:cubicBezTo>
                  <a:cubicBezTo>
                    <a:pt x="768" y="208"/>
                    <a:pt x="789" y="205"/>
                    <a:pt x="810" y="205"/>
                  </a:cubicBezTo>
                  <a:cubicBezTo>
                    <a:pt x="891" y="205"/>
                    <a:pt x="964" y="245"/>
                    <a:pt x="995" y="318"/>
                  </a:cubicBezTo>
                  <a:cubicBezTo>
                    <a:pt x="1126" y="501"/>
                    <a:pt x="1218" y="711"/>
                    <a:pt x="1270" y="920"/>
                  </a:cubicBezTo>
                  <a:cubicBezTo>
                    <a:pt x="1270" y="933"/>
                    <a:pt x="1270" y="959"/>
                    <a:pt x="1270" y="972"/>
                  </a:cubicBezTo>
                  <a:cubicBezTo>
                    <a:pt x="1270" y="972"/>
                    <a:pt x="1257" y="985"/>
                    <a:pt x="1218" y="999"/>
                  </a:cubicBezTo>
                  <a:cubicBezTo>
                    <a:pt x="1042" y="1076"/>
                    <a:pt x="847" y="1106"/>
                    <a:pt x="649" y="1106"/>
                  </a:cubicBezTo>
                  <a:cubicBezTo>
                    <a:pt x="612" y="1106"/>
                    <a:pt x="574" y="1105"/>
                    <a:pt x="537" y="1103"/>
                  </a:cubicBezTo>
                  <a:cubicBezTo>
                    <a:pt x="393" y="1103"/>
                    <a:pt x="393" y="1300"/>
                    <a:pt x="537" y="1313"/>
                  </a:cubicBezTo>
                  <a:lnTo>
                    <a:pt x="629" y="1313"/>
                  </a:lnTo>
                  <a:cubicBezTo>
                    <a:pt x="653" y="1314"/>
                    <a:pt x="677" y="1315"/>
                    <a:pt x="701" y="1315"/>
                  </a:cubicBezTo>
                  <a:cubicBezTo>
                    <a:pt x="912" y="1315"/>
                    <a:pt x="1123" y="1264"/>
                    <a:pt x="1323" y="1182"/>
                  </a:cubicBezTo>
                  <a:cubicBezTo>
                    <a:pt x="1388" y="1156"/>
                    <a:pt x="1441" y="1103"/>
                    <a:pt x="1467" y="1038"/>
                  </a:cubicBezTo>
                  <a:cubicBezTo>
                    <a:pt x="1480" y="985"/>
                    <a:pt x="1480" y="933"/>
                    <a:pt x="1467" y="881"/>
                  </a:cubicBezTo>
                  <a:cubicBezTo>
                    <a:pt x="1414" y="632"/>
                    <a:pt x="1310" y="409"/>
                    <a:pt x="1166" y="200"/>
                  </a:cubicBezTo>
                  <a:cubicBezTo>
                    <a:pt x="1139" y="148"/>
                    <a:pt x="1100" y="108"/>
                    <a:pt x="1048" y="69"/>
                  </a:cubicBezTo>
                  <a:cubicBezTo>
                    <a:pt x="972" y="26"/>
                    <a:pt x="887" y="0"/>
                    <a:pt x="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3"/>
            <p:cNvSpPr/>
            <p:nvPr/>
          </p:nvSpPr>
          <p:spPr>
            <a:xfrm>
              <a:off x="5046225" y="2817250"/>
              <a:ext cx="1511175" cy="1405925"/>
            </a:xfrm>
            <a:custGeom>
              <a:avLst/>
              <a:gdLst/>
              <a:ahLst/>
              <a:cxnLst/>
              <a:rect l="l" t="t" r="r" b="b"/>
              <a:pathLst>
                <a:path w="60447" h="56237" extrusionOk="0">
                  <a:moveTo>
                    <a:pt x="33568" y="0"/>
                  </a:moveTo>
                  <a:cubicBezTo>
                    <a:pt x="29655" y="0"/>
                    <a:pt x="25601" y="616"/>
                    <a:pt x="21694" y="1236"/>
                  </a:cubicBezTo>
                  <a:cubicBezTo>
                    <a:pt x="18434" y="1760"/>
                    <a:pt x="15187" y="2467"/>
                    <a:pt x="12333" y="3842"/>
                  </a:cubicBezTo>
                  <a:cubicBezTo>
                    <a:pt x="4294" y="7717"/>
                    <a:pt x="2462" y="15324"/>
                    <a:pt x="1349" y="22328"/>
                  </a:cubicBezTo>
                  <a:cubicBezTo>
                    <a:pt x="0" y="30759"/>
                    <a:pt x="275" y="39308"/>
                    <a:pt x="563" y="47818"/>
                  </a:cubicBezTo>
                  <a:cubicBezTo>
                    <a:pt x="655" y="50843"/>
                    <a:pt x="642" y="53422"/>
                    <a:pt x="969" y="56236"/>
                  </a:cubicBezTo>
                  <a:lnTo>
                    <a:pt x="60447" y="56236"/>
                  </a:lnTo>
                  <a:cubicBezTo>
                    <a:pt x="60316" y="51353"/>
                    <a:pt x="60159" y="46470"/>
                    <a:pt x="59910" y="41599"/>
                  </a:cubicBezTo>
                  <a:cubicBezTo>
                    <a:pt x="59255" y="29201"/>
                    <a:pt x="57540" y="16044"/>
                    <a:pt x="49541" y="6552"/>
                  </a:cubicBezTo>
                  <a:cubicBezTo>
                    <a:pt x="45238" y="1449"/>
                    <a:pt x="39568" y="0"/>
                    <a:pt x="33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3"/>
            <p:cNvSpPr/>
            <p:nvPr/>
          </p:nvSpPr>
          <p:spPr>
            <a:xfrm>
              <a:off x="5519175" y="2237425"/>
              <a:ext cx="412425" cy="394400"/>
            </a:xfrm>
            <a:custGeom>
              <a:avLst/>
              <a:gdLst/>
              <a:ahLst/>
              <a:cxnLst/>
              <a:rect l="l" t="t" r="r" b="b"/>
              <a:pathLst>
                <a:path w="16497" h="15776" extrusionOk="0">
                  <a:moveTo>
                    <a:pt x="2775" y="1"/>
                  </a:moveTo>
                  <a:cubicBezTo>
                    <a:pt x="1377" y="1"/>
                    <a:pt x="78" y="1082"/>
                    <a:pt x="40" y="2657"/>
                  </a:cubicBezTo>
                  <a:cubicBezTo>
                    <a:pt x="0" y="3678"/>
                    <a:pt x="537" y="4621"/>
                    <a:pt x="1166" y="5446"/>
                  </a:cubicBezTo>
                  <a:cubicBezTo>
                    <a:pt x="2420" y="7061"/>
                    <a:pt x="3916" y="7543"/>
                    <a:pt x="5593" y="7543"/>
                  </a:cubicBezTo>
                  <a:cubicBezTo>
                    <a:pt x="6471" y="7543"/>
                    <a:pt x="7398" y="7410"/>
                    <a:pt x="8366" y="7239"/>
                  </a:cubicBezTo>
                  <a:lnTo>
                    <a:pt x="8366" y="7239"/>
                  </a:lnTo>
                  <a:cubicBezTo>
                    <a:pt x="8222" y="8719"/>
                    <a:pt x="8078" y="10198"/>
                    <a:pt x="8366" y="11651"/>
                  </a:cubicBezTo>
                  <a:cubicBezTo>
                    <a:pt x="8654" y="13092"/>
                    <a:pt x="9453" y="14506"/>
                    <a:pt x="10749" y="15199"/>
                  </a:cubicBezTo>
                  <a:cubicBezTo>
                    <a:pt x="11810" y="15749"/>
                    <a:pt x="13053" y="15775"/>
                    <a:pt x="14245" y="15775"/>
                  </a:cubicBezTo>
                  <a:cubicBezTo>
                    <a:pt x="15318" y="15775"/>
                    <a:pt x="16182" y="15501"/>
                    <a:pt x="16300" y="14296"/>
                  </a:cubicBezTo>
                  <a:cubicBezTo>
                    <a:pt x="16497" y="12110"/>
                    <a:pt x="16261" y="9910"/>
                    <a:pt x="16038" y="7737"/>
                  </a:cubicBezTo>
                  <a:cubicBezTo>
                    <a:pt x="15986" y="7331"/>
                    <a:pt x="15934" y="6912"/>
                    <a:pt x="15855" y="6519"/>
                  </a:cubicBezTo>
                  <a:cubicBezTo>
                    <a:pt x="15593" y="5302"/>
                    <a:pt x="15122" y="4006"/>
                    <a:pt x="13904" y="3560"/>
                  </a:cubicBezTo>
                  <a:cubicBezTo>
                    <a:pt x="12794" y="3158"/>
                    <a:pt x="11629" y="2945"/>
                    <a:pt x="10455" y="2945"/>
                  </a:cubicBezTo>
                  <a:cubicBezTo>
                    <a:pt x="10217" y="2945"/>
                    <a:pt x="9979" y="2954"/>
                    <a:pt x="9741" y="2971"/>
                  </a:cubicBezTo>
                  <a:cubicBezTo>
                    <a:pt x="9224" y="3005"/>
                    <a:pt x="8693" y="3073"/>
                    <a:pt x="8179" y="3073"/>
                  </a:cubicBezTo>
                  <a:cubicBezTo>
                    <a:pt x="7690" y="3073"/>
                    <a:pt x="7216" y="3012"/>
                    <a:pt x="6782" y="2801"/>
                  </a:cubicBezTo>
                  <a:cubicBezTo>
                    <a:pt x="5748" y="2304"/>
                    <a:pt x="5237" y="1099"/>
                    <a:pt x="4282" y="458"/>
                  </a:cubicBezTo>
                  <a:cubicBezTo>
                    <a:pt x="3803" y="144"/>
                    <a:pt x="3282" y="1"/>
                    <a:pt x="2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3"/>
            <p:cNvSpPr/>
            <p:nvPr/>
          </p:nvSpPr>
          <p:spPr>
            <a:xfrm>
              <a:off x="5699525" y="2456300"/>
              <a:ext cx="119800" cy="128400"/>
            </a:xfrm>
            <a:custGeom>
              <a:avLst/>
              <a:gdLst/>
              <a:ahLst/>
              <a:cxnLst/>
              <a:rect l="l" t="t" r="r" b="b"/>
              <a:pathLst>
                <a:path w="4792" h="5136" extrusionOk="0">
                  <a:moveTo>
                    <a:pt x="1798" y="1"/>
                  </a:moveTo>
                  <a:cubicBezTo>
                    <a:pt x="1129" y="1"/>
                    <a:pt x="472" y="269"/>
                    <a:pt x="0" y="880"/>
                  </a:cubicBezTo>
                  <a:lnTo>
                    <a:pt x="851" y="5030"/>
                  </a:lnTo>
                  <a:cubicBezTo>
                    <a:pt x="1192" y="5093"/>
                    <a:pt x="1542" y="5135"/>
                    <a:pt x="1889" y="5135"/>
                  </a:cubicBezTo>
                  <a:cubicBezTo>
                    <a:pt x="2408" y="5135"/>
                    <a:pt x="2917" y="5041"/>
                    <a:pt x="3365" y="4782"/>
                  </a:cubicBezTo>
                  <a:cubicBezTo>
                    <a:pt x="4373" y="4206"/>
                    <a:pt x="4792" y="2844"/>
                    <a:pt x="4386" y="1771"/>
                  </a:cubicBezTo>
                  <a:cubicBezTo>
                    <a:pt x="3982" y="696"/>
                    <a:pt x="2875" y="1"/>
                    <a:pt x="17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3"/>
            <p:cNvSpPr/>
            <p:nvPr/>
          </p:nvSpPr>
          <p:spPr>
            <a:xfrm>
              <a:off x="5697550" y="2453575"/>
              <a:ext cx="125050" cy="133750"/>
            </a:xfrm>
            <a:custGeom>
              <a:avLst/>
              <a:gdLst/>
              <a:ahLst/>
              <a:cxnLst/>
              <a:rect l="l" t="t" r="r" b="b"/>
              <a:pathLst>
                <a:path w="5002" h="5350" extrusionOk="0">
                  <a:moveTo>
                    <a:pt x="1886" y="1"/>
                  </a:moveTo>
                  <a:cubicBezTo>
                    <a:pt x="1156" y="1"/>
                    <a:pt x="456" y="335"/>
                    <a:pt x="1" y="924"/>
                  </a:cubicBezTo>
                  <a:lnTo>
                    <a:pt x="171" y="1055"/>
                  </a:lnTo>
                  <a:cubicBezTo>
                    <a:pt x="577" y="516"/>
                    <a:pt x="1205" y="209"/>
                    <a:pt x="1868" y="209"/>
                  </a:cubicBezTo>
                  <a:cubicBezTo>
                    <a:pt x="1996" y="209"/>
                    <a:pt x="2124" y="220"/>
                    <a:pt x="2252" y="243"/>
                  </a:cubicBezTo>
                  <a:cubicBezTo>
                    <a:pt x="3208" y="374"/>
                    <a:pt x="4020" y="1015"/>
                    <a:pt x="4373" y="1919"/>
                  </a:cubicBezTo>
                  <a:cubicBezTo>
                    <a:pt x="4766" y="2966"/>
                    <a:pt x="4334" y="4262"/>
                    <a:pt x="3392" y="4812"/>
                  </a:cubicBezTo>
                  <a:cubicBezTo>
                    <a:pt x="2998" y="5030"/>
                    <a:pt x="2529" y="5141"/>
                    <a:pt x="1975" y="5141"/>
                  </a:cubicBezTo>
                  <a:cubicBezTo>
                    <a:pt x="1663" y="5141"/>
                    <a:pt x="1324" y="5105"/>
                    <a:pt x="956" y="5035"/>
                  </a:cubicBezTo>
                  <a:lnTo>
                    <a:pt x="917" y="5244"/>
                  </a:lnTo>
                  <a:cubicBezTo>
                    <a:pt x="1271" y="5310"/>
                    <a:pt x="1624" y="5349"/>
                    <a:pt x="1978" y="5349"/>
                  </a:cubicBezTo>
                  <a:cubicBezTo>
                    <a:pt x="2001" y="5350"/>
                    <a:pt x="2025" y="5350"/>
                    <a:pt x="2049" y="5350"/>
                  </a:cubicBezTo>
                  <a:cubicBezTo>
                    <a:pt x="2549" y="5350"/>
                    <a:pt x="3046" y="5220"/>
                    <a:pt x="3496" y="4982"/>
                  </a:cubicBezTo>
                  <a:cubicBezTo>
                    <a:pt x="4517" y="4393"/>
                    <a:pt x="5002" y="2979"/>
                    <a:pt x="4570" y="1840"/>
                  </a:cubicBezTo>
                  <a:cubicBezTo>
                    <a:pt x="4177" y="871"/>
                    <a:pt x="3313" y="191"/>
                    <a:pt x="2279" y="34"/>
                  </a:cubicBezTo>
                  <a:cubicBezTo>
                    <a:pt x="2148" y="12"/>
                    <a:pt x="2016" y="1"/>
                    <a:pt x="1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3"/>
            <p:cNvSpPr/>
            <p:nvPr/>
          </p:nvSpPr>
          <p:spPr>
            <a:xfrm>
              <a:off x="4766700" y="2928575"/>
              <a:ext cx="703725" cy="1073025"/>
            </a:xfrm>
            <a:custGeom>
              <a:avLst/>
              <a:gdLst/>
              <a:ahLst/>
              <a:cxnLst/>
              <a:rect l="l" t="t" r="r" b="b"/>
              <a:pathLst>
                <a:path w="28149" h="42921" extrusionOk="0">
                  <a:moveTo>
                    <a:pt x="22930" y="1"/>
                  </a:moveTo>
                  <a:cubicBezTo>
                    <a:pt x="21242" y="1"/>
                    <a:pt x="19703" y="1922"/>
                    <a:pt x="18696" y="3028"/>
                  </a:cubicBezTo>
                  <a:cubicBezTo>
                    <a:pt x="10802" y="11722"/>
                    <a:pt x="4478" y="21724"/>
                    <a:pt x="0" y="32577"/>
                  </a:cubicBezTo>
                  <a:cubicBezTo>
                    <a:pt x="2252" y="36256"/>
                    <a:pt x="4989" y="39569"/>
                    <a:pt x="7699" y="42920"/>
                  </a:cubicBezTo>
                  <a:cubicBezTo>
                    <a:pt x="13904" y="38704"/>
                    <a:pt x="19364" y="33271"/>
                    <a:pt x="22925" y="26686"/>
                  </a:cubicBezTo>
                  <a:cubicBezTo>
                    <a:pt x="26591" y="19904"/>
                    <a:pt x="28149" y="11826"/>
                    <a:pt x="26460" y="4298"/>
                  </a:cubicBezTo>
                  <a:cubicBezTo>
                    <a:pt x="26093" y="2688"/>
                    <a:pt x="25111" y="266"/>
                    <a:pt x="23200" y="17"/>
                  </a:cubicBezTo>
                  <a:cubicBezTo>
                    <a:pt x="23110" y="6"/>
                    <a:pt x="23020" y="1"/>
                    <a:pt x="2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3"/>
            <p:cNvSpPr/>
            <p:nvPr/>
          </p:nvSpPr>
          <p:spPr>
            <a:xfrm>
              <a:off x="4961775" y="3303925"/>
              <a:ext cx="546575" cy="685550"/>
            </a:xfrm>
            <a:custGeom>
              <a:avLst/>
              <a:gdLst/>
              <a:ahLst/>
              <a:cxnLst/>
              <a:rect l="l" t="t" r="r" b="b"/>
              <a:pathLst>
                <a:path w="21863" h="27422" extrusionOk="0">
                  <a:moveTo>
                    <a:pt x="21739" y="1"/>
                  </a:moveTo>
                  <a:cubicBezTo>
                    <a:pt x="21701" y="1"/>
                    <a:pt x="21662" y="22"/>
                    <a:pt x="21642" y="72"/>
                  </a:cubicBezTo>
                  <a:cubicBezTo>
                    <a:pt x="17400" y="11122"/>
                    <a:pt x="9872" y="20601"/>
                    <a:pt x="66" y="27238"/>
                  </a:cubicBezTo>
                  <a:cubicBezTo>
                    <a:pt x="13" y="27265"/>
                    <a:pt x="0" y="27330"/>
                    <a:pt x="40" y="27369"/>
                  </a:cubicBezTo>
                  <a:cubicBezTo>
                    <a:pt x="53" y="27409"/>
                    <a:pt x="92" y="27422"/>
                    <a:pt x="118" y="27422"/>
                  </a:cubicBezTo>
                  <a:cubicBezTo>
                    <a:pt x="144" y="27422"/>
                    <a:pt x="171" y="27409"/>
                    <a:pt x="184" y="27396"/>
                  </a:cubicBezTo>
                  <a:cubicBezTo>
                    <a:pt x="10016" y="20745"/>
                    <a:pt x="17583" y="11227"/>
                    <a:pt x="21838" y="138"/>
                  </a:cubicBezTo>
                  <a:cubicBezTo>
                    <a:pt x="21862" y="57"/>
                    <a:pt x="21802" y="1"/>
                    <a:pt x="21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3"/>
            <p:cNvSpPr/>
            <p:nvPr/>
          </p:nvSpPr>
          <p:spPr>
            <a:xfrm>
              <a:off x="5717275" y="2477400"/>
              <a:ext cx="72275" cy="55575"/>
            </a:xfrm>
            <a:custGeom>
              <a:avLst/>
              <a:gdLst/>
              <a:ahLst/>
              <a:cxnLst/>
              <a:rect l="l" t="t" r="r" b="b"/>
              <a:pathLst>
                <a:path w="2891" h="2223" extrusionOk="0">
                  <a:moveTo>
                    <a:pt x="1123" y="1"/>
                  </a:moveTo>
                  <a:cubicBezTo>
                    <a:pt x="759" y="1"/>
                    <a:pt x="398" y="122"/>
                    <a:pt x="102" y="364"/>
                  </a:cubicBezTo>
                  <a:cubicBezTo>
                    <a:pt x="0" y="435"/>
                    <a:pt x="72" y="554"/>
                    <a:pt x="159" y="554"/>
                  </a:cubicBezTo>
                  <a:cubicBezTo>
                    <a:pt x="184" y="554"/>
                    <a:pt x="210" y="544"/>
                    <a:pt x="233" y="521"/>
                  </a:cubicBezTo>
                  <a:cubicBezTo>
                    <a:pt x="485" y="309"/>
                    <a:pt x="798" y="204"/>
                    <a:pt x="1114" y="204"/>
                  </a:cubicBezTo>
                  <a:cubicBezTo>
                    <a:pt x="1404" y="204"/>
                    <a:pt x="1697" y="293"/>
                    <a:pt x="1948" y="468"/>
                  </a:cubicBezTo>
                  <a:cubicBezTo>
                    <a:pt x="2498" y="887"/>
                    <a:pt x="2681" y="1476"/>
                    <a:pt x="2432" y="2079"/>
                  </a:cubicBezTo>
                  <a:cubicBezTo>
                    <a:pt x="2406" y="2131"/>
                    <a:pt x="2432" y="2183"/>
                    <a:pt x="2498" y="2210"/>
                  </a:cubicBezTo>
                  <a:cubicBezTo>
                    <a:pt x="2498" y="2210"/>
                    <a:pt x="2511" y="2210"/>
                    <a:pt x="2524" y="2223"/>
                  </a:cubicBezTo>
                  <a:cubicBezTo>
                    <a:pt x="2563" y="2210"/>
                    <a:pt x="2589" y="2183"/>
                    <a:pt x="2616" y="2157"/>
                  </a:cubicBezTo>
                  <a:cubicBezTo>
                    <a:pt x="2891" y="1450"/>
                    <a:pt x="2694" y="783"/>
                    <a:pt x="2066" y="298"/>
                  </a:cubicBezTo>
                  <a:cubicBezTo>
                    <a:pt x="1780" y="100"/>
                    <a:pt x="1451" y="1"/>
                    <a:pt x="1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3"/>
            <p:cNvSpPr/>
            <p:nvPr/>
          </p:nvSpPr>
          <p:spPr>
            <a:xfrm>
              <a:off x="5740750" y="2484175"/>
              <a:ext cx="25225" cy="41600"/>
            </a:xfrm>
            <a:custGeom>
              <a:avLst/>
              <a:gdLst/>
              <a:ahLst/>
              <a:cxnLst/>
              <a:rect l="l" t="t" r="r" b="b"/>
              <a:pathLst>
                <a:path w="1009" h="1664" extrusionOk="0">
                  <a:moveTo>
                    <a:pt x="891" y="1"/>
                  </a:moveTo>
                  <a:cubicBezTo>
                    <a:pt x="874" y="1"/>
                    <a:pt x="856" y="5"/>
                    <a:pt x="839" y="14"/>
                  </a:cubicBezTo>
                  <a:cubicBezTo>
                    <a:pt x="302" y="341"/>
                    <a:pt x="1" y="957"/>
                    <a:pt x="79" y="1572"/>
                  </a:cubicBezTo>
                  <a:cubicBezTo>
                    <a:pt x="92" y="1624"/>
                    <a:pt x="132" y="1664"/>
                    <a:pt x="184" y="1664"/>
                  </a:cubicBezTo>
                  <a:lnTo>
                    <a:pt x="197" y="1664"/>
                  </a:lnTo>
                  <a:cubicBezTo>
                    <a:pt x="250" y="1651"/>
                    <a:pt x="289" y="1598"/>
                    <a:pt x="289" y="1546"/>
                  </a:cubicBezTo>
                  <a:cubicBezTo>
                    <a:pt x="223" y="1009"/>
                    <a:pt x="472" y="472"/>
                    <a:pt x="943" y="197"/>
                  </a:cubicBezTo>
                  <a:cubicBezTo>
                    <a:pt x="996" y="171"/>
                    <a:pt x="1009" y="106"/>
                    <a:pt x="983" y="53"/>
                  </a:cubicBezTo>
                  <a:cubicBezTo>
                    <a:pt x="957" y="18"/>
                    <a:pt x="925" y="1"/>
                    <a:pt x="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3"/>
            <p:cNvSpPr/>
            <p:nvPr/>
          </p:nvSpPr>
          <p:spPr>
            <a:xfrm>
              <a:off x="6236050" y="3510525"/>
              <a:ext cx="171450" cy="142575"/>
            </a:xfrm>
            <a:custGeom>
              <a:avLst/>
              <a:gdLst/>
              <a:ahLst/>
              <a:cxnLst/>
              <a:rect l="l" t="t" r="r" b="b"/>
              <a:pathLst>
                <a:path w="6858" h="5703" extrusionOk="0">
                  <a:moveTo>
                    <a:pt x="4820" y="1"/>
                  </a:moveTo>
                  <a:cubicBezTo>
                    <a:pt x="4504" y="1"/>
                    <a:pt x="4177" y="122"/>
                    <a:pt x="3886" y="410"/>
                  </a:cubicBezTo>
                  <a:lnTo>
                    <a:pt x="992" y="3316"/>
                  </a:lnTo>
                  <a:cubicBezTo>
                    <a:pt x="0" y="4298"/>
                    <a:pt x="957" y="5702"/>
                    <a:pt x="2035" y="5702"/>
                  </a:cubicBezTo>
                  <a:cubicBezTo>
                    <a:pt x="2351" y="5702"/>
                    <a:pt x="2678" y="5581"/>
                    <a:pt x="2969" y="5293"/>
                  </a:cubicBezTo>
                  <a:lnTo>
                    <a:pt x="5876" y="2387"/>
                  </a:lnTo>
                  <a:cubicBezTo>
                    <a:pt x="6857" y="1405"/>
                    <a:pt x="5899" y="1"/>
                    <a:pt x="4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3"/>
            <p:cNvSpPr/>
            <p:nvPr/>
          </p:nvSpPr>
          <p:spPr>
            <a:xfrm>
              <a:off x="6064850" y="3794775"/>
              <a:ext cx="176325" cy="147825"/>
            </a:xfrm>
            <a:custGeom>
              <a:avLst/>
              <a:gdLst/>
              <a:ahLst/>
              <a:cxnLst/>
              <a:rect l="l" t="t" r="r" b="b"/>
              <a:pathLst>
                <a:path w="7053" h="5913" extrusionOk="0">
                  <a:moveTo>
                    <a:pt x="5030" y="1"/>
                  </a:moveTo>
                  <a:cubicBezTo>
                    <a:pt x="4713" y="1"/>
                    <a:pt x="4386" y="124"/>
                    <a:pt x="4096" y="417"/>
                  </a:cubicBezTo>
                  <a:lnTo>
                    <a:pt x="980" y="3520"/>
                  </a:lnTo>
                  <a:cubicBezTo>
                    <a:pt x="0" y="4510"/>
                    <a:pt x="953" y="5913"/>
                    <a:pt x="2023" y="5913"/>
                  </a:cubicBezTo>
                  <a:cubicBezTo>
                    <a:pt x="2340" y="5913"/>
                    <a:pt x="2667" y="5790"/>
                    <a:pt x="2957" y="5497"/>
                  </a:cubicBezTo>
                  <a:lnTo>
                    <a:pt x="6073" y="2394"/>
                  </a:lnTo>
                  <a:cubicBezTo>
                    <a:pt x="7053" y="1404"/>
                    <a:pt x="6100" y="1"/>
                    <a:pt x="5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3"/>
            <p:cNvSpPr/>
            <p:nvPr/>
          </p:nvSpPr>
          <p:spPr>
            <a:xfrm>
              <a:off x="5936225" y="3520350"/>
              <a:ext cx="186850" cy="157950"/>
            </a:xfrm>
            <a:custGeom>
              <a:avLst/>
              <a:gdLst/>
              <a:ahLst/>
              <a:cxnLst/>
              <a:rect l="l" t="t" r="r" b="b"/>
              <a:pathLst>
                <a:path w="7474" h="6318" extrusionOk="0">
                  <a:moveTo>
                    <a:pt x="5442" y="0"/>
                  </a:moveTo>
                  <a:cubicBezTo>
                    <a:pt x="5127" y="0"/>
                    <a:pt x="4803" y="121"/>
                    <a:pt x="4515" y="410"/>
                  </a:cubicBezTo>
                  <a:lnTo>
                    <a:pt x="993" y="3931"/>
                  </a:lnTo>
                  <a:cubicBezTo>
                    <a:pt x="1" y="4913"/>
                    <a:pt x="965" y="6317"/>
                    <a:pt x="2041" y="6317"/>
                  </a:cubicBezTo>
                  <a:cubicBezTo>
                    <a:pt x="2356" y="6317"/>
                    <a:pt x="2682" y="6196"/>
                    <a:pt x="2970" y="5908"/>
                  </a:cubicBezTo>
                  <a:lnTo>
                    <a:pt x="6492" y="2386"/>
                  </a:lnTo>
                  <a:cubicBezTo>
                    <a:pt x="7473" y="1405"/>
                    <a:pt x="6515" y="0"/>
                    <a:pt x="5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3"/>
            <p:cNvSpPr/>
            <p:nvPr/>
          </p:nvSpPr>
          <p:spPr>
            <a:xfrm>
              <a:off x="5794775" y="3859875"/>
              <a:ext cx="133875" cy="126900"/>
            </a:xfrm>
            <a:custGeom>
              <a:avLst/>
              <a:gdLst/>
              <a:ahLst/>
              <a:cxnLst/>
              <a:rect l="l" t="t" r="r" b="b"/>
              <a:pathLst>
                <a:path w="5355" h="5076" extrusionOk="0">
                  <a:moveTo>
                    <a:pt x="3823" y="1"/>
                  </a:moveTo>
                  <a:cubicBezTo>
                    <a:pt x="3453" y="1"/>
                    <a:pt x="3082" y="145"/>
                    <a:pt x="2802" y="431"/>
                  </a:cubicBezTo>
                  <a:lnTo>
                    <a:pt x="2802" y="418"/>
                  </a:lnTo>
                  <a:lnTo>
                    <a:pt x="524" y="2709"/>
                  </a:lnTo>
                  <a:cubicBezTo>
                    <a:pt x="0" y="3246"/>
                    <a:pt x="0" y="4123"/>
                    <a:pt x="550" y="4660"/>
                  </a:cubicBezTo>
                  <a:cubicBezTo>
                    <a:pt x="822" y="4938"/>
                    <a:pt x="1180" y="5076"/>
                    <a:pt x="1540" y="5076"/>
                  </a:cubicBezTo>
                  <a:cubicBezTo>
                    <a:pt x="1891" y="5076"/>
                    <a:pt x="2242" y="4945"/>
                    <a:pt x="2514" y="4686"/>
                  </a:cubicBezTo>
                  <a:lnTo>
                    <a:pt x="4792" y="2408"/>
                  </a:lnTo>
                  <a:cubicBezTo>
                    <a:pt x="5342" y="1858"/>
                    <a:pt x="5355" y="955"/>
                    <a:pt x="4805" y="405"/>
                  </a:cubicBezTo>
                  <a:cubicBezTo>
                    <a:pt x="4535" y="135"/>
                    <a:pt x="4179" y="1"/>
                    <a:pt x="3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3"/>
            <p:cNvSpPr/>
            <p:nvPr/>
          </p:nvSpPr>
          <p:spPr>
            <a:xfrm>
              <a:off x="6059225" y="4146800"/>
              <a:ext cx="140425" cy="76375"/>
            </a:xfrm>
            <a:custGeom>
              <a:avLst/>
              <a:gdLst/>
              <a:ahLst/>
              <a:cxnLst/>
              <a:rect l="l" t="t" r="r" b="b"/>
              <a:pathLst>
                <a:path w="5617" h="3055" extrusionOk="0">
                  <a:moveTo>
                    <a:pt x="3580" y="1"/>
                  </a:moveTo>
                  <a:cubicBezTo>
                    <a:pt x="3263" y="1"/>
                    <a:pt x="2936" y="122"/>
                    <a:pt x="2645" y="410"/>
                  </a:cubicBezTo>
                  <a:lnTo>
                    <a:pt x="0" y="3054"/>
                  </a:lnTo>
                  <a:lnTo>
                    <a:pt x="3967" y="3054"/>
                  </a:lnTo>
                  <a:lnTo>
                    <a:pt x="4635" y="2387"/>
                  </a:lnTo>
                  <a:cubicBezTo>
                    <a:pt x="5617" y="1405"/>
                    <a:pt x="4658" y="1"/>
                    <a:pt x="3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3"/>
            <p:cNvSpPr/>
            <p:nvPr/>
          </p:nvSpPr>
          <p:spPr>
            <a:xfrm>
              <a:off x="5738800" y="4141725"/>
              <a:ext cx="145225" cy="81450"/>
            </a:xfrm>
            <a:custGeom>
              <a:avLst/>
              <a:gdLst/>
              <a:ahLst/>
              <a:cxnLst/>
              <a:rect l="l" t="t" r="r" b="b"/>
              <a:pathLst>
                <a:path w="5809" h="3258" extrusionOk="0">
                  <a:moveTo>
                    <a:pt x="3788" y="0"/>
                  </a:moveTo>
                  <a:cubicBezTo>
                    <a:pt x="3471" y="0"/>
                    <a:pt x="3144" y="123"/>
                    <a:pt x="2854" y="416"/>
                  </a:cubicBezTo>
                  <a:lnTo>
                    <a:pt x="0" y="3257"/>
                  </a:lnTo>
                  <a:lnTo>
                    <a:pt x="3954" y="3257"/>
                  </a:lnTo>
                  <a:lnTo>
                    <a:pt x="4818" y="2393"/>
                  </a:lnTo>
                  <a:cubicBezTo>
                    <a:pt x="5808" y="1403"/>
                    <a:pt x="4857" y="0"/>
                    <a:pt x="37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3"/>
            <p:cNvSpPr/>
            <p:nvPr/>
          </p:nvSpPr>
          <p:spPr>
            <a:xfrm>
              <a:off x="6287425" y="3172500"/>
              <a:ext cx="148550" cy="153950"/>
            </a:xfrm>
            <a:custGeom>
              <a:avLst/>
              <a:gdLst/>
              <a:ahLst/>
              <a:cxnLst/>
              <a:rect l="l" t="t" r="r" b="b"/>
              <a:pathLst>
                <a:path w="5942" h="6158" extrusionOk="0">
                  <a:moveTo>
                    <a:pt x="4763" y="1"/>
                  </a:moveTo>
                  <a:cubicBezTo>
                    <a:pt x="4750" y="14"/>
                    <a:pt x="4724" y="27"/>
                    <a:pt x="4711" y="40"/>
                  </a:cubicBezTo>
                  <a:lnTo>
                    <a:pt x="993" y="3771"/>
                  </a:lnTo>
                  <a:cubicBezTo>
                    <a:pt x="1" y="4753"/>
                    <a:pt x="957" y="6157"/>
                    <a:pt x="2035" y="6157"/>
                  </a:cubicBezTo>
                  <a:cubicBezTo>
                    <a:pt x="2352" y="6157"/>
                    <a:pt x="2679" y="6036"/>
                    <a:pt x="2970" y="5748"/>
                  </a:cubicBezTo>
                  <a:lnTo>
                    <a:pt x="5942" y="2763"/>
                  </a:lnTo>
                  <a:cubicBezTo>
                    <a:pt x="5575" y="1834"/>
                    <a:pt x="5195" y="904"/>
                    <a:pt x="4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3"/>
            <p:cNvSpPr/>
            <p:nvPr/>
          </p:nvSpPr>
          <p:spPr>
            <a:xfrm>
              <a:off x="6002675" y="3168350"/>
              <a:ext cx="192050" cy="163325"/>
            </a:xfrm>
            <a:custGeom>
              <a:avLst/>
              <a:gdLst/>
              <a:ahLst/>
              <a:cxnLst/>
              <a:rect l="l" t="t" r="r" b="b"/>
              <a:pathLst>
                <a:path w="7682" h="6533" extrusionOk="0">
                  <a:moveTo>
                    <a:pt x="5654" y="1"/>
                  </a:moveTo>
                  <a:cubicBezTo>
                    <a:pt x="5339" y="1"/>
                    <a:pt x="5013" y="123"/>
                    <a:pt x="4724" y="415"/>
                  </a:cubicBezTo>
                  <a:lnTo>
                    <a:pt x="993" y="4147"/>
                  </a:lnTo>
                  <a:cubicBezTo>
                    <a:pt x="1" y="5128"/>
                    <a:pt x="957" y="6533"/>
                    <a:pt x="2035" y="6533"/>
                  </a:cubicBezTo>
                  <a:cubicBezTo>
                    <a:pt x="2351" y="6533"/>
                    <a:pt x="2678" y="6412"/>
                    <a:pt x="2969" y="6124"/>
                  </a:cubicBezTo>
                  <a:lnTo>
                    <a:pt x="6701" y="2392"/>
                  </a:lnTo>
                  <a:cubicBezTo>
                    <a:pt x="7682" y="1411"/>
                    <a:pt x="6725" y="1"/>
                    <a:pt x="5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3"/>
            <p:cNvSpPr/>
            <p:nvPr/>
          </p:nvSpPr>
          <p:spPr>
            <a:xfrm>
              <a:off x="5666150" y="3432450"/>
              <a:ext cx="186850" cy="157925"/>
            </a:xfrm>
            <a:custGeom>
              <a:avLst/>
              <a:gdLst/>
              <a:ahLst/>
              <a:cxnLst/>
              <a:rect l="l" t="t" r="r" b="b"/>
              <a:pathLst>
                <a:path w="7474" h="6317" extrusionOk="0">
                  <a:moveTo>
                    <a:pt x="5445" y="1"/>
                  </a:moveTo>
                  <a:cubicBezTo>
                    <a:pt x="5126" y="1"/>
                    <a:pt x="4797" y="124"/>
                    <a:pt x="4503" y="417"/>
                  </a:cubicBezTo>
                  <a:lnTo>
                    <a:pt x="982" y="3926"/>
                  </a:lnTo>
                  <a:cubicBezTo>
                    <a:pt x="1" y="4906"/>
                    <a:pt x="957" y="6317"/>
                    <a:pt x="2034" y="6317"/>
                  </a:cubicBezTo>
                  <a:cubicBezTo>
                    <a:pt x="2352" y="6317"/>
                    <a:pt x="2680" y="6194"/>
                    <a:pt x="2972" y="5902"/>
                  </a:cubicBezTo>
                  <a:lnTo>
                    <a:pt x="6494" y="2381"/>
                  </a:lnTo>
                  <a:cubicBezTo>
                    <a:pt x="7473" y="1401"/>
                    <a:pt x="6521" y="1"/>
                    <a:pt x="5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3"/>
            <p:cNvSpPr/>
            <p:nvPr/>
          </p:nvSpPr>
          <p:spPr>
            <a:xfrm>
              <a:off x="5526375" y="3769050"/>
              <a:ext cx="192050" cy="163225"/>
            </a:xfrm>
            <a:custGeom>
              <a:avLst/>
              <a:gdLst/>
              <a:ahLst/>
              <a:cxnLst/>
              <a:rect l="l" t="t" r="r" b="b"/>
              <a:pathLst>
                <a:path w="7682" h="6529" extrusionOk="0">
                  <a:moveTo>
                    <a:pt x="5652" y="1"/>
                  </a:moveTo>
                  <a:cubicBezTo>
                    <a:pt x="5334" y="1"/>
                    <a:pt x="5006" y="122"/>
                    <a:pt x="4714" y="412"/>
                  </a:cubicBezTo>
                  <a:lnTo>
                    <a:pt x="982" y="4130"/>
                  </a:lnTo>
                  <a:cubicBezTo>
                    <a:pt x="0" y="5122"/>
                    <a:pt x="960" y="6529"/>
                    <a:pt x="2038" y="6529"/>
                  </a:cubicBezTo>
                  <a:cubicBezTo>
                    <a:pt x="2355" y="6529"/>
                    <a:pt x="2681" y="6408"/>
                    <a:pt x="2972" y="6120"/>
                  </a:cubicBezTo>
                  <a:lnTo>
                    <a:pt x="6691" y="2388"/>
                  </a:lnTo>
                  <a:cubicBezTo>
                    <a:pt x="7681" y="1398"/>
                    <a:pt x="6728" y="1"/>
                    <a:pt x="5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3"/>
            <p:cNvSpPr/>
            <p:nvPr/>
          </p:nvSpPr>
          <p:spPr>
            <a:xfrm>
              <a:off x="5355525" y="4120950"/>
              <a:ext cx="166225" cy="102225"/>
            </a:xfrm>
            <a:custGeom>
              <a:avLst/>
              <a:gdLst/>
              <a:ahLst/>
              <a:cxnLst/>
              <a:rect l="l" t="t" r="r" b="b"/>
              <a:pathLst>
                <a:path w="6649" h="4089" extrusionOk="0">
                  <a:moveTo>
                    <a:pt x="4608" y="0"/>
                  </a:moveTo>
                  <a:cubicBezTo>
                    <a:pt x="4293" y="0"/>
                    <a:pt x="3967" y="121"/>
                    <a:pt x="3679" y="410"/>
                  </a:cubicBezTo>
                  <a:lnTo>
                    <a:pt x="0" y="4088"/>
                  </a:lnTo>
                  <a:lnTo>
                    <a:pt x="3954" y="4088"/>
                  </a:lnTo>
                  <a:lnTo>
                    <a:pt x="5656" y="2387"/>
                  </a:lnTo>
                  <a:cubicBezTo>
                    <a:pt x="6648" y="1405"/>
                    <a:pt x="5684" y="0"/>
                    <a:pt x="4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3"/>
            <p:cNvSpPr/>
            <p:nvPr/>
          </p:nvSpPr>
          <p:spPr>
            <a:xfrm>
              <a:off x="5195275" y="3737825"/>
              <a:ext cx="196875" cy="168450"/>
            </a:xfrm>
            <a:custGeom>
              <a:avLst/>
              <a:gdLst/>
              <a:ahLst/>
              <a:cxnLst/>
              <a:rect l="l" t="t" r="r" b="b"/>
              <a:pathLst>
                <a:path w="7875" h="6738" extrusionOk="0">
                  <a:moveTo>
                    <a:pt x="5852" y="1"/>
                  </a:moveTo>
                  <a:cubicBezTo>
                    <a:pt x="5535" y="1"/>
                    <a:pt x="5208" y="124"/>
                    <a:pt x="4918" y="417"/>
                  </a:cubicBezTo>
                  <a:lnTo>
                    <a:pt x="990" y="4344"/>
                  </a:lnTo>
                  <a:cubicBezTo>
                    <a:pt x="0" y="5334"/>
                    <a:pt x="951" y="6737"/>
                    <a:pt x="2026" y="6737"/>
                  </a:cubicBezTo>
                  <a:cubicBezTo>
                    <a:pt x="2345" y="6737"/>
                    <a:pt x="2674" y="6614"/>
                    <a:pt x="2967" y="6321"/>
                  </a:cubicBezTo>
                  <a:lnTo>
                    <a:pt x="6895" y="2394"/>
                  </a:lnTo>
                  <a:cubicBezTo>
                    <a:pt x="7875" y="1404"/>
                    <a:pt x="6921" y="1"/>
                    <a:pt x="58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3"/>
            <p:cNvSpPr/>
            <p:nvPr/>
          </p:nvSpPr>
          <p:spPr>
            <a:xfrm>
              <a:off x="5062900" y="4069550"/>
              <a:ext cx="102075" cy="131700"/>
            </a:xfrm>
            <a:custGeom>
              <a:avLst/>
              <a:gdLst/>
              <a:ahLst/>
              <a:cxnLst/>
              <a:rect l="l" t="t" r="r" b="b"/>
              <a:pathLst>
                <a:path w="4083" h="5268" extrusionOk="0">
                  <a:moveTo>
                    <a:pt x="2048" y="1"/>
                  </a:moveTo>
                  <a:cubicBezTo>
                    <a:pt x="1732" y="1"/>
                    <a:pt x="1405" y="122"/>
                    <a:pt x="1114" y="410"/>
                  </a:cubicBezTo>
                  <a:lnTo>
                    <a:pt x="1" y="1523"/>
                  </a:lnTo>
                  <a:cubicBezTo>
                    <a:pt x="40" y="2780"/>
                    <a:pt x="93" y="4010"/>
                    <a:pt x="210" y="5267"/>
                  </a:cubicBezTo>
                  <a:lnTo>
                    <a:pt x="3091" y="2387"/>
                  </a:lnTo>
                  <a:cubicBezTo>
                    <a:pt x="4083" y="1405"/>
                    <a:pt x="3126" y="1"/>
                    <a:pt x="2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3"/>
            <p:cNvSpPr/>
            <p:nvPr/>
          </p:nvSpPr>
          <p:spPr>
            <a:xfrm>
              <a:off x="5411500" y="3446375"/>
              <a:ext cx="176425" cy="147800"/>
            </a:xfrm>
            <a:custGeom>
              <a:avLst/>
              <a:gdLst/>
              <a:ahLst/>
              <a:cxnLst/>
              <a:rect l="l" t="t" r="r" b="b"/>
              <a:pathLst>
                <a:path w="7057" h="5912" extrusionOk="0">
                  <a:moveTo>
                    <a:pt x="5025" y="1"/>
                  </a:moveTo>
                  <a:cubicBezTo>
                    <a:pt x="4711" y="1"/>
                    <a:pt x="4386" y="122"/>
                    <a:pt x="4098" y="410"/>
                  </a:cubicBezTo>
                  <a:lnTo>
                    <a:pt x="982" y="3526"/>
                  </a:lnTo>
                  <a:cubicBezTo>
                    <a:pt x="0" y="4507"/>
                    <a:pt x="959" y="5912"/>
                    <a:pt x="2031" y="5912"/>
                  </a:cubicBezTo>
                  <a:cubicBezTo>
                    <a:pt x="2346" y="5912"/>
                    <a:pt x="2671" y="5791"/>
                    <a:pt x="2959" y="5503"/>
                  </a:cubicBezTo>
                  <a:cubicBezTo>
                    <a:pt x="3993" y="4468"/>
                    <a:pt x="5041" y="3434"/>
                    <a:pt x="6075" y="2387"/>
                  </a:cubicBezTo>
                  <a:cubicBezTo>
                    <a:pt x="7057" y="1405"/>
                    <a:pt x="6098" y="1"/>
                    <a:pt x="5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3"/>
            <p:cNvSpPr/>
            <p:nvPr/>
          </p:nvSpPr>
          <p:spPr>
            <a:xfrm>
              <a:off x="5966275" y="2831450"/>
              <a:ext cx="142400" cy="101575"/>
            </a:xfrm>
            <a:custGeom>
              <a:avLst/>
              <a:gdLst/>
              <a:ahLst/>
              <a:cxnLst/>
              <a:rect l="l" t="t" r="r" b="b"/>
              <a:pathLst>
                <a:path w="5696" h="4063" extrusionOk="0">
                  <a:moveTo>
                    <a:pt x="2658" y="1"/>
                  </a:moveTo>
                  <a:lnTo>
                    <a:pt x="982" y="1676"/>
                  </a:lnTo>
                  <a:cubicBezTo>
                    <a:pt x="0" y="2658"/>
                    <a:pt x="967" y="4063"/>
                    <a:pt x="2043" y="4063"/>
                  </a:cubicBezTo>
                  <a:cubicBezTo>
                    <a:pt x="2359" y="4063"/>
                    <a:pt x="2684" y="3942"/>
                    <a:pt x="2972" y="3653"/>
                  </a:cubicBezTo>
                  <a:lnTo>
                    <a:pt x="5695" y="917"/>
                  </a:lnTo>
                  <a:cubicBezTo>
                    <a:pt x="4713" y="524"/>
                    <a:pt x="3692" y="223"/>
                    <a:pt x="2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3"/>
            <p:cNvSpPr/>
            <p:nvPr/>
          </p:nvSpPr>
          <p:spPr>
            <a:xfrm>
              <a:off x="5381500" y="2940550"/>
              <a:ext cx="171300" cy="142550"/>
            </a:xfrm>
            <a:custGeom>
              <a:avLst/>
              <a:gdLst/>
              <a:ahLst/>
              <a:cxnLst/>
              <a:rect l="l" t="t" r="r" b="b"/>
              <a:pathLst>
                <a:path w="6852" h="5702" extrusionOk="0">
                  <a:moveTo>
                    <a:pt x="4816" y="1"/>
                  </a:moveTo>
                  <a:cubicBezTo>
                    <a:pt x="4499" y="1"/>
                    <a:pt x="4173" y="123"/>
                    <a:pt x="3884" y="415"/>
                  </a:cubicBezTo>
                  <a:lnTo>
                    <a:pt x="991" y="3309"/>
                  </a:lnTo>
                  <a:cubicBezTo>
                    <a:pt x="1" y="4299"/>
                    <a:pt x="951" y="5702"/>
                    <a:pt x="2027" y="5702"/>
                  </a:cubicBezTo>
                  <a:cubicBezTo>
                    <a:pt x="2345" y="5702"/>
                    <a:pt x="2674" y="5579"/>
                    <a:pt x="2968" y="5286"/>
                  </a:cubicBezTo>
                  <a:lnTo>
                    <a:pt x="5861" y="2392"/>
                  </a:lnTo>
                  <a:cubicBezTo>
                    <a:pt x="6852" y="1411"/>
                    <a:pt x="5890" y="1"/>
                    <a:pt x="4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3"/>
            <p:cNvSpPr/>
            <p:nvPr/>
          </p:nvSpPr>
          <p:spPr>
            <a:xfrm>
              <a:off x="5668450" y="3068350"/>
              <a:ext cx="171175" cy="142700"/>
            </a:xfrm>
            <a:custGeom>
              <a:avLst/>
              <a:gdLst/>
              <a:ahLst/>
              <a:cxnLst/>
              <a:rect l="l" t="t" r="r" b="b"/>
              <a:pathLst>
                <a:path w="6847" h="5708" extrusionOk="0">
                  <a:moveTo>
                    <a:pt x="4815" y="0"/>
                  </a:moveTo>
                  <a:cubicBezTo>
                    <a:pt x="4500" y="0"/>
                    <a:pt x="4176" y="121"/>
                    <a:pt x="3888" y="409"/>
                  </a:cubicBezTo>
                  <a:lnTo>
                    <a:pt x="981" y="3316"/>
                  </a:lnTo>
                  <a:cubicBezTo>
                    <a:pt x="0" y="4297"/>
                    <a:pt x="957" y="5707"/>
                    <a:pt x="2028" y="5707"/>
                  </a:cubicBezTo>
                  <a:cubicBezTo>
                    <a:pt x="2344" y="5707"/>
                    <a:pt x="2669" y="5585"/>
                    <a:pt x="2958" y="5293"/>
                  </a:cubicBezTo>
                  <a:lnTo>
                    <a:pt x="5865" y="2399"/>
                  </a:lnTo>
                  <a:cubicBezTo>
                    <a:pt x="6847" y="1407"/>
                    <a:pt x="5887" y="0"/>
                    <a:pt x="4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3"/>
            <p:cNvSpPr/>
            <p:nvPr/>
          </p:nvSpPr>
          <p:spPr>
            <a:xfrm>
              <a:off x="5231225" y="3385825"/>
              <a:ext cx="192075" cy="163175"/>
            </a:xfrm>
            <a:custGeom>
              <a:avLst/>
              <a:gdLst/>
              <a:ahLst/>
              <a:cxnLst/>
              <a:rect l="l" t="t" r="r" b="b"/>
              <a:pathLst>
                <a:path w="7683" h="6527" extrusionOk="0">
                  <a:moveTo>
                    <a:pt x="5651" y="0"/>
                  </a:moveTo>
                  <a:cubicBezTo>
                    <a:pt x="5336" y="0"/>
                    <a:pt x="5012" y="121"/>
                    <a:pt x="4724" y="410"/>
                  </a:cubicBezTo>
                  <a:lnTo>
                    <a:pt x="992" y="4141"/>
                  </a:lnTo>
                  <a:cubicBezTo>
                    <a:pt x="0" y="5123"/>
                    <a:pt x="965" y="6527"/>
                    <a:pt x="2040" y="6527"/>
                  </a:cubicBezTo>
                  <a:cubicBezTo>
                    <a:pt x="2356" y="6527"/>
                    <a:pt x="2681" y="6406"/>
                    <a:pt x="2969" y="6118"/>
                  </a:cubicBezTo>
                  <a:lnTo>
                    <a:pt x="6700" y="2387"/>
                  </a:lnTo>
                  <a:cubicBezTo>
                    <a:pt x="7682" y="1405"/>
                    <a:pt x="6723" y="0"/>
                    <a:pt x="5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3"/>
            <p:cNvSpPr/>
            <p:nvPr/>
          </p:nvSpPr>
          <p:spPr>
            <a:xfrm>
              <a:off x="4992650" y="3209400"/>
              <a:ext cx="197275" cy="168225"/>
            </a:xfrm>
            <a:custGeom>
              <a:avLst/>
              <a:gdLst/>
              <a:ahLst/>
              <a:cxnLst/>
              <a:rect l="l" t="t" r="r" b="b"/>
              <a:pathLst>
                <a:path w="7891" h="6729" extrusionOk="0">
                  <a:moveTo>
                    <a:pt x="5859" y="1"/>
                  </a:moveTo>
                  <a:cubicBezTo>
                    <a:pt x="5545" y="1"/>
                    <a:pt x="5220" y="122"/>
                    <a:pt x="4932" y="410"/>
                  </a:cubicBezTo>
                  <a:lnTo>
                    <a:pt x="991" y="4338"/>
                  </a:lnTo>
                  <a:cubicBezTo>
                    <a:pt x="0" y="5319"/>
                    <a:pt x="962" y="6729"/>
                    <a:pt x="2036" y="6729"/>
                  </a:cubicBezTo>
                  <a:cubicBezTo>
                    <a:pt x="2353" y="6729"/>
                    <a:pt x="2679" y="6607"/>
                    <a:pt x="2968" y="6315"/>
                  </a:cubicBezTo>
                  <a:lnTo>
                    <a:pt x="6909" y="2387"/>
                  </a:lnTo>
                  <a:cubicBezTo>
                    <a:pt x="7891" y="1405"/>
                    <a:pt x="6932" y="1"/>
                    <a:pt x="58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3"/>
            <p:cNvSpPr/>
            <p:nvPr/>
          </p:nvSpPr>
          <p:spPr>
            <a:xfrm>
              <a:off x="4889500" y="3582525"/>
              <a:ext cx="212700" cy="184000"/>
            </a:xfrm>
            <a:custGeom>
              <a:avLst/>
              <a:gdLst/>
              <a:ahLst/>
              <a:cxnLst/>
              <a:rect l="l" t="t" r="r" b="b"/>
              <a:pathLst>
                <a:path w="8508" h="7360" extrusionOk="0">
                  <a:moveTo>
                    <a:pt x="6477" y="1"/>
                  </a:moveTo>
                  <a:cubicBezTo>
                    <a:pt x="6162" y="1"/>
                    <a:pt x="5837" y="122"/>
                    <a:pt x="5549" y="410"/>
                  </a:cubicBezTo>
                  <a:lnTo>
                    <a:pt x="980" y="4966"/>
                  </a:lnTo>
                  <a:cubicBezTo>
                    <a:pt x="0" y="5956"/>
                    <a:pt x="953" y="7359"/>
                    <a:pt x="2029" y="7359"/>
                  </a:cubicBezTo>
                  <a:cubicBezTo>
                    <a:pt x="2348" y="7359"/>
                    <a:pt x="2677" y="7236"/>
                    <a:pt x="2970" y="6943"/>
                  </a:cubicBezTo>
                  <a:lnTo>
                    <a:pt x="7526" y="2387"/>
                  </a:lnTo>
                  <a:cubicBezTo>
                    <a:pt x="8508" y="1405"/>
                    <a:pt x="7549" y="1"/>
                    <a:pt x="6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3"/>
            <p:cNvSpPr/>
            <p:nvPr/>
          </p:nvSpPr>
          <p:spPr>
            <a:xfrm>
              <a:off x="4716950" y="3953450"/>
              <a:ext cx="51400" cy="21975"/>
            </a:xfrm>
            <a:custGeom>
              <a:avLst/>
              <a:gdLst/>
              <a:ahLst/>
              <a:cxnLst/>
              <a:rect l="l" t="t" r="r" b="b"/>
              <a:pathLst>
                <a:path w="2056" h="879" extrusionOk="0">
                  <a:moveTo>
                    <a:pt x="0" y="1"/>
                  </a:moveTo>
                  <a:cubicBezTo>
                    <a:pt x="514" y="565"/>
                    <a:pt x="1241" y="878"/>
                    <a:pt x="2009" y="878"/>
                  </a:cubicBezTo>
                  <a:cubicBezTo>
                    <a:pt x="2024" y="878"/>
                    <a:pt x="2040" y="878"/>
                    <a:pt x="2056" y="8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3"/>
            <p:cNvSpPr/>
            <p:nvPr/>
          </p:nvSpPr>
          <p:spPr>
            <a:xfrm>
              <a:off x="4714975" y="3951825"/>
              <a:ext cx="53050" cy="26200"/>
            </a:xfrm>
            <a:custGeom>
              <a:avLst/>
              <a:gdLst/>
              <a:ahLst/>
              <a:cxnLst/>
              <a:rect l="l" t="t" r="r" b="b"/>
              <a:pathLst>
                <a:path w="2122" h="1048" extrusionOk="0">
                  <a:moveTo>
                    <a:pt x="158" y="0"/>
                  </a:moveTo>
                  <a:lnTo>
                    <a:pt x="1" y="144"/>
                  </a:lnTo>
                  <a:cubicBezTo>
                    <a:pt x="525" y="707"/>
                    <a:pt x="1271" y="1034"/>
                    <a:pt x="2056" y="1047"/>
                  </a:cubicBezTo>
                  <a:lnTo>
                    <a:pt x="2122" y="1047"/>
                  </a:lnTo>
                  <a:lnTo>
                    <a:pt x="2122" y="838"/>
                  </a:lnTo>
                  <a:cubicBezTo>
                    <a:pt x="2106" y="838"/>
                    <a:pt x="2091" y="838"/>
                    <a:pt x="2075" y="838"/>
                  </a:cubicBezTo>
                  <a:cubicBezTo>
                    <a:pt x="1346" y="838"/>
                    <a:pt x="645" y="538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3"/>
            <p:cNvSpPr/>
            <p:nvPr/>
          </p:nvSpPr>
          <p:spPr>
            <a:xfrm>
              <a:off x="5660250" y="2697925"/>
              <a:ext cx="20975" cy="350"/>
            </a:xfrm>
            <a:custGeom>
              <a:avLst/>
              <a:gdLst/>
              <a:ahLst/>
              <a:cxnLst/>
              <a:rect l="l" t="t" r="r" b="b"/>
              <a:pathLst>
                <a:path w="839" h="14" extrusionOk="0">
                  <a:moveTo>
                    <a:pt x="0" y="13"/>
                  </a:moveTo>
                  <a:lnTo>
                    <a:pt x="838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3"/>
            <p:cNvSpPr/>
            <p:nvPr/>
          </p:nvSpPr>
          <p:spPr>
            <a:xfrm>
              <a:off x="5660575" y="2694650"/>
              <a:ext cx="20650" cy="5575"/>
            </a:xfrm>
            <a:custGeom>
              <a:avLst/>
              <a:gdLst/>
              <a:ahLst/>
              <a:cxnLst/>
              <a:rect l="l" t="t" r="r" b="b"/>
              <a:pathLst>
                <a:path w="826" h="223" extrusionOk="0">
                  <a:moveTo>
                    <a:pt x="825" y="0"/>
                  </a:moveTo>
                  <a:lnTo>
                    <a:pt x="0" y="13"/>
                  </a:lnTo>
                  <a:lnTo>
                    <a:pt x="0" y="223"/>
                  </a:lnTo>
                  <a:lnTo>
                    <a:pt x="825" y="210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3"/>
            <p:cNvSpPr/>
            <p:nvPr/>
          </p:nvSpPr>
          <p:spPr>
            <a:xfrm>
              <a:off x="4685850" y="2412500"/>
              <a:ext cx="175125" cy="181675"/>
            </a:xfrm>
            <a:custGeom>
              <a:avLst/>
              <a:gdLst/>
              <a:ahLst/>
              <a:cxnLst/>
              <a:rect l="l" t="t" r="r" b="b"/>
              <a:pathLst>
                <a:path w="7005" h="7267" extrusionOk="0">
                  <a:moveTo>
                    <a:pt x="7005" y="1"/>
                  </a:moveTo>
                  <a:cubicBezTo>
                    <a:pt x="3090" y="105"/>
                    <a:pt x="1" y="3352"/>
                    <a:pt x="105" y="7267"/>
                  </a:cubicBezTo>
                  <a:lnTo>
                    <a:pt x="302" y="7254"/>
                  </a:lnTo>
                  <a:cubicBezTo>
                    <a:pt x="210" y="3470"/>
                    <a:pt x="3208" y="315"/>
                    <a:pt x="7005" y="210"/>
                  </a:cubicBezTo>
                  <a:lnTo>
                    <a:pt x="700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3"/>
            <p:cNvSpPr/>
            <p:nvPr/>
          </p:nvSpPr>
          <p:spPr>
            <a:xfrm>
              <a:off x="4738550" y="2464550"/>
              <a:ext cx="123750" cy="128325"/>
            </a:xfrm>
            <a:custGeom>
              <a:avLst/>
              <a:gdLst/>
              <a:ahLst/>
              <a:cxnLst/>
              <a:rect l="l" t="t" r="r" b="b"/>
              <a:pathLst>
                <a:path w="4950" h="5133" extrusionOk="0">
                  <a:moveTo>
                    <a:pt x="4949" y="0"/>
                  </a:moveTo>
                  <a:cubicBezTo>
                    <a:pt x="2187" y="79"/>
                    <a:pt x="1" y="2370"/>
                    <a:pt x="79" y="5133"/>
                  </a:cubicBezTo>
                  <a:lnTo>
                    <a:pt x="275" y="5119"/>
                  </a:lnTo>
                  <a:cubicBezTo>
                    <a:pt x="210" y="2475"/>
                    <a:pt x="2292" y="275"/>
                    <a:pt x="4949" y="210"/>
                  </a:cubicBezTo>
                  <a:lnTo>
                    <a:pt x="494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3"/>
            <p:cNvSpPr/>
            <p:nvPr/>
          </p:nvSpPr>
          <p:spPr>
            <a:xfrm>
              <a:off x="4778150" y="2503825"/>
              <a:ext cx="85125" cy="88075"/>
            </a:xfrm>
            <a:custGeom>
              <a:avLst/>
              <a:gdLst/>
              <a:ahLst/>
              <a:cxnLst/>
              <a:rect l="l" t="t" r="r" b="b"/>
              <a:pathLst>
                <a:path w="3405" h="3523" extrusionOk="0">
                  <a:moveTo>
                    <a:pt x="3405" y="0"/>
                  </a:moveTo>
                  <a:cubicBezTo>
                    <a:pt x="1506" y="40"/>
                    <a:pt x="1" y="1624"/>
                    <a:pt x="53" y="3522"/>
                  </a:cubicBezTo>
                  <a:lnTo>
                    <a:pt x="249" y="3509"/>
                  </a:lnTo>
                  <a:cubicBezTo>
                    <a:pt x="210" y="1729"/>
                    <a:pt x="1611" y="249"/>
                    <a:pt x="3405" y="197"/>
                  </a:cubicBezTo>
                  <a:lnTo>
                    <a:pt x="3405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3"/>
            <p:cNvSpPr/>
            <p:nvPr/>
          </p:nvSpPr>
          <p:spPr>
            <a:xfrm>
              <a:off x="4823000" y="2548000"/>
              <a:ext cx="41250" cy="42575"/>
            </a:xfrm>
            <a:custGeom>
              <a:avLst/>
              <a:gdLst/>
              <a:ahLst/>
              <a:cxnLst/>
              <a:rect l="l" t="t" r="r" b="b"/>
              <a:pathLst>
                <a:path w="1650" h="1703" extrusionOk="0">
                  <a:moveTo>
                    <a:pt x="1650" y="1"/>
                  </a:moveTo>
                  <a:cubicBezTo>
                    <a:pt x="733" y="27"/>
                    <a:pt x="0" y="786"/>
                    <a:pt x="27" y="1703"/>
                  </a:cubicBezTo>
                  <a:lnTo>
                    <a:pt x="223" y="1703"/>
                  </a:lnTo>
                  <a:cubicBezTo>
                    <a:pt x="210" y="891"/>
                    <a:pt x="838" y="223"/>
                    <a:pt x="1650" y="210"/>
                  </a:cubicBezTo>
                  <a:lnTo>
                    <a:pt x="1650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3"/>
            <p:cNvSpPr/>
            <p:nvPr/>
          </p:nvSpPr>
          <p:spPr>
            <a:xfrm>
              <a:off x="5128050" y="2653175"/>
              <a:ext cx="35175" cy="29625"/>
            </a:xfrm>
            <a:custGeom>
              <a:avLst/>
              <a:gdLst/>
              <a:ahLst/>
              <a:cxnLst/>
              <a:rect l="l" t="t" r="r" b="b"/>
              <a:pathLst>
                <a:path w="1407" h="1185" extrusionOk="0">
                  <a:moveTo>
                    <a:pt x="658" y="0"/>
                  </a:moveTo>
                  <a:cubicBezTo>
                    <a:pt x="623" y="0"/>
                    <a:pt x="587" y="3"/>
                    <a:pt x="550" y="10"/>
                  </a:cubicBezTo>
                  <a:cubicBezTo>
                    <a:pt x="223" y="49"/>
                    <a:pt x="0" y="363"/>
                    <a:pt x="53" y="677"/>
                  </a:cubicBezTo>
                  <a:cubicBezTo>
                    <a:pt x="101" y="997"/>
                    <a:pt x="372" y="1185"/>
                    <a:pt x="649" y="1185"/>
                  </a:cubicBezTo>
                  <a:cubicBezTo>
                    <a:pt x="825" y="1185"/>
                    <a:pt x="1004" y="1108"/>
                    <a:pt x="1126" y="939"/>
                  </a:cubicBezTo>
                  <a:cubicBezTo>
                    <a:pt x="1406" y="537"/>
                    <a:pt x="1120" y="0"/>
                    <a:pt x="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3"/>
            <p:cNvSpPr/>
            <p:nvPr/>
          </p:nvSpPr>
          <p:spPr>
            <a:xfrm>
              <a:off x="6315950" y="3915550"/>
              <a:ext cx="171275" cy="142600"/>
            </a:xfrm>
            <a:custGeom>
              <a:avLst/>
              <a:gdLst/>
              <a:ahLst/>
              <a:cxnLst/>
              <a:rect l="l" t="t" r="r" b="b"/>
              <a:pathLst>
                <a:path w="6851" h="5704" extrusionOk="0">
                  <a:moveTo>
                    <a:pt x="4825" y="1"/>
                  </a:moveTo>
                  <a:cubicBezTo>
                    <a:pt x="4507" y="1"/>
                    <a:pt x="4177" y="124"/>
                    <a:pt x="3884" y="417"/>
                  </a:cubicBezTo>
                  <a:lnTo>
                    <a:pt x="991" y="3310"/>
                  </a:lnTo>
                  <a:cubicBezTo>
                    <a:pt x="1" y="4300"/>
                    <a:pt x="952" y="5703"/>
                    <a:pt x="2027" y="5703"/>
                  </a:cubicBezTo>
                  <a:cubicBezTo>
                    <a:pt x="2345" y="5703"/>
                    <a:pt x="2675" y="5580"/>
                    <a:pt x="2968" y="5287"/>
                  </a:cubicBezTo>
                  <a:lnTo>
                    <a:pt x="5861" y="2394"/>
                  </a:lnTo>
                  <a:cubicBezTo>
                    <a:pt x="6851" y="1404"/>
                    <a:pt x="5900" y="1"/>
                    <a:pt x="4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3"/>
            <p:cNvSpPr/>
            <p:nvPr/>
          </p:nvSpPr>
          <p:spPr>
            <a:xfrm>
              <a:off x="6396025" y="4157000"/>
              <a:ext cx="110650" cy="66175"/>
            </a:xfrm>
            <a:custGeom>
              <a:avLst/>
              <a:gdLst/>
              <a:ahLst/>
              <a:cxnLst/>
              <a:rect l="l" t="t" r="r" b="b"/>
              <a:pathLst>
                <a:path w="4426" h="2647" extrusionOk="0">
                  <a:moveTo>
                    <a:pt x="2898" y="0"/>
                  </a:moveTo>
                  <a:cubicBezTo>
                    <a:pt x="2529" y="0"/>
                    <a:pt x="2159" y="134"/>
                    <a:pt x="1912" y="408"/>
                  </a:cubicBezTo>
                  <a:lnTo>
                    <a:pt x="249" y="2267"/>
                  </a:lnTo>
                  <a:cubicBezTo>
                    <a:pt x="144" y="2385"/>
                    <a:pt x="66" y="2516"/>
                    <a:pt x="0" y="2646"/>
                  </a:cubicBezTo>
                  <a:lnTo>
                    <a:pt x="3653" y="2646"/>
                  </a:lnTo>
                  <a:lnTo>
                    <a:pt x="3889" y="2385"/>
                  </a:lnTo>
                  <a:cubicBezTo>
                    <a:pt x="4426" y="1835"/>
                    <a:pt x="4426" y="958"/>
                    <a:pt x="3889" y="408"/>
                  </a:cubicBezTo>
                  <a:cubicBezTo>
                    <a:pt x="3645" y="138"/>
                    <a:pt x="3272" y="0"/>
                    <a:pt x="2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3"/>
            <p:cNvSpPr/>
            <p:nvPr/>
          </p:nvSpPr>
          <p:spPr>
            <a:xfrm>
              <a:off x="6453050" y="3651350"/>
              <a:ext cx="83400" cy="110075"/>
            </a:xfrm>
            <a:custGeom>
              <a:avLst/>
              <a:gdLst/>
              <a:ahLst/>
              <a:cxnLst/>
              <a:rect l="l" t="t" r="r" b="b"/>
              <a:pathLst>
                <a:path w="3336" h="4403" extrusionOk="0">
                  <a:moveTo>
                    <a:pt x="2996" y="1"/>
                  </a:moveTo>
                  <a:cubicBezTo>
                    <a:pt x="2328" y="668"/>
                    <a:pt x="1660" y="1336"/>
                    <a:pt x="992" y="2004"/>
                  </a:cubicBezTo>
                  <a:cubicBezTo>
                    <a:pt x="0" y="2996"/>
                    <a:pt x="965" y="4403"/>
                    <a:pt x="2041" y="4403"/>
                  </a:cubicBezTo>
                  <a:cubicBezTo>
                    <a:pt x="2356" y="4403"/>
                    <a:pt x="2681" y="4282"/>
                    <a:pt x="2969" y="3994"/>
                  </a:cubicBezTo>
                  <a:lnTo>
                    <a:pt x="3336" y="3627"/>
                  </a:lnTo>
                  <a:cubicBezTo>
                    <a:pt x="3231" y="2423"/>
                    <a:pt x="3126" y="1205"/>
                    <a:pt x="29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43"/>
          <p:cNvGrpSpPr/>
          <p:nvPr/>
        </p:nvGrpSpPr>
        <p:grpSpPr>
          <a:xfrm rot="-540303">
            <a:off x="7077015" y="499788"/>
            <a:ext cx="1275355" cy="1726135"/>
            <a:chOff x="6316475" y="2008500"/>
            <a:chExt cx="758725" cy="1026900"/>
          </a:xfrm>
        </p:grpSpPr>
        <p:sp>
          <p:nvSpPr>
            <p:cNvPr id="838" name="Google Shape;838;p43"/>
            <p:cNvSpPr/>
            <p:nvPr/>
          </p:nvSpPr>
          <p:spPr>
            <a:xfrm>
              <a:off x="6576700" y="2008500"/>
              <a:ext cx="325350" cy="313050"/>
            </a:xfrm>
            <a:custGeom>
              <a:avLst/>
              <a:gdLst/>
              <a:ahLst/>
              <a:cxnLst/>
              <a:rect l="l" t="t" r="r" b="b"/>
              <a:pathLst>
                <a:path w="13014" h="12522" extrusionOk="0">
                  <a:moveTo>
                    <a:pt x="6756" y="201"/>
                  </a:moveTo>
                  <a:cubicBezTo>
                    <a:pt x="10094" y="201"/>
                    <a:pt x="12804" y="2911"/>
                    <a:pt x="12804" y="6263"/>
                  </a:cubicBezTo>
                  <a:cubicBezTo>
                    <a:pt x="12804" y="8711"/>
                    <a:pt x="11325" y="10911"/>
                    <a:pt x="9060" y="11853"/>
                  </a:cubicBezTo>
                  <a:cubicBezTo>
                    <a:pt x="8314" y="12166"/>
                    <a:pt x="7530" y="12317"/>
                    <a:pt x="6750" y="12317"/>
                  </a:cubicBezTo>
                  <a:cubicBezTo>
                    <a:pt x="5177" y="12317"/>
                    <a:pt x="3626" y="11700"/>
                    <a:pt x="2462" y="10544"/>
                  </a:cubicBezTo>
                  <a:cubicBezTo>
                    <a:pt x="733" y="8803"/>
                    <a:pt x="223" y="6211"/>
                    <a:pt x="1152" y="3946"/>
                  </a:cubicBezTo>
                  <a:cubicBezTo>
                    <a:pt x="2095" y="1681"/>
                    <a:pt x="4294" y="201"/>
                    <a:pt x="6756" y="201"/>
                  </a:cubicBezTo>
                  <a:close/>
                  <a:moveTo>
                    <a:pt x="6752" y="0"/>
                  </a:moveTo>
                  <a:cubicBezTo>
                    <a:pt x="5123" y="0"/>
                    <a:pt x="3518" y="638"/>
                    <a:pt x="2318" y="1838"/>
                  </a:cubicBezTo>
                  <a:cubicBezTo>
                    <a:pt x="524" y="3618"/>
                    <a:pt x="0" y="6315"/>
                    <a:pt x="969" y="8659"/>
                  </a:cubicBezTo>
                  <a:cubicBezTo>
                    <a:pt x="1938" y="11002"/>
                    <a:pt x="4216" y="12521"/>
                    <a:pt x="6756" y="12521"/>
                  </a:cubicBezTo>
                  <a:cubicBezTo>
                    <a:pt x="10199" y="12521"/>
                    <a:pt x="13001" y="9719"/>
                    <a:pt x="13014" y="6263"/>
                  </a:cubicBezTo>
                  <a:cubicBezTo>
                    <a:pt x="13014" y="3723"/>
                    <a:pt x="11482" y="1445"/>
                    <a:pt x="9139" y="476"/>
                  </a:cubicBezTo>
                  <a:cubicBezTo>
                    <a:pt x="8368" y="156"/>
                    <a:pt x="7557" y="0"/>
                    <a:pt x="6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3"/>
            <p:cNvSpPr/>
            <p:nvPr/>
          </p:nvSpPr>
          <p:spPr>
            <a:xfrm>
              <a:off x="6554425" y="2008500"/>
              <a:ext cx="325700" cy="313050"/>
            </a:xfrm>
            <a:custGeom>
              <a:avLst/>
              <a:gdLst/>
              <a:ahLst/>
              <a:cxnLst/>
              <a:rect l="l" t="t" r="r" b="b"/>
              <a:pathLst>
                <a:path w="13028" h="12522" extrusionOk="0">
                  <a:moveTo>
                    <a:pt x="6757" y="201"/>
                  </a:moveTo>
                  <a:cubicBezTo>
                    <a:pt x="10108" y="201"/>
                    <a:pt x="12818" y="2911"/>
                    <a:pt x="12818" y="6263"/>
                  </a:cubicBezTo>
                  <a:cubicBezTo>
                    <a:pt x="12818" y="8711"/>
                    <a:pt x="11339" y="10911"/>
                    <a:pt x="9074" y="11853"/>
                  </a:cubicBezTo>
                  <a:cubicBezTo>
                    <a:pt x="8324" y="12166"/>
                    <a:pt x="7538" y="12317"/>
                    <a:pt x="6758" y="12317"/>
                  </a:cubicBezTo>
                  <a:cubicBezTo>
                    <a:pt x="5185" y="12317"/>
                    <a:pt x="3640" y="11700"/>
                    <a:pt x="2475" y="10544"/>
                  </a:cubicBezTo>
                  <a:cubicBezTo>
                    <a:pt x="747" y="8803"/>
                    <a:pt x="224" y="6211"/>
                    <a:pt x="1166" y="3946"/>
                  </a:cubicBezTo>
                  <a:cubicBezTo>
                    <a:pt x="2109" y="1681"/>
                    <a:pt x="4308" y="201"/>
                    <a:pt x="6757" y="201"/>
                  </a:cubicBezTo>
                  <a:close/>
                  <a:moveTo>
                    <a:pt x="6766" y="0"/>
                  </a:moveTo>
                  <a:cubicBezTo>
                    <a:pt x="5137" y="0"/>
                    <a:pt x="3532" y="638"/>
                    <a:pt x="2331" y="1838"/>
                  </a:cubicBezTo>
                  <a:cubicBezTo>
                    <a:pt x="538" y="3618"/>
                    <a:pt x="1" y="6315"/>
                    <a:pt x="970" y="8659"/>
                  </a:cubicBezTo>
                  <a:cubicBezTo>
                    <a:pt x="1939" y="10989"/>
                    <a:pt x="4230" y="12521"/>
                    <a:pt x="6757" y="12521"/>
                  </a:cubicBezTo>
                  <a:cubicBezTo>
                    <a:pt x="10213" y="12521"/>
                    <a:pt x="13015" y="9719"/>
                    <a:pt x="13028" y="6263"/>
                  </a:cubicBezTo>
                  <a:cubicBezTo>
                    <a:pt x="13028" y="3723"/>
                    <a:pt x="11496" y="1445"/>
                    <a:pt x="9152" y="476"/>
                  </a:cubicBezTo>
                  <a:cubicBezTo>
                    <a:pt x="8382" y="156"/>
                    <a:pt x="7571" y="0"/>
                    <a:pt x="6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3"/>
            <p:cNvSpPr/>
            <p:nvPr/>
          </p:nvSpPr>
          <p:spPr>
            <a:xfrm>
              <a:off x="6547575" y="2143125"/>
              <a:ext cx="527625" cy="615700"/>
            </a:xfrm>
            <a:custGeom>
              <a:avLst/>
              <a:gdLst/>
              <a:ahLst/>
              <a:cxnLst/>
              <a:rect l="l" t="t" r="r" b="b"/>
              <a:pathLst>
                <a:path w="21105" h="24628" extrusionOk="0">
                  <a:moveTo>
                    <a:pt x="1754" y="1"/>
                  </a:moveTo>
                  <a:lnTo>
                    <a:pt x="0" y="24627"/>
                  </a:lnTo>
                  <a:lnTo>
                    <a:pt x="17596" y="24627"/>
                  </a:lnTo>
                  <a:lnTo>
                    <a:pt x="19350" y="23671"/>
                  </a:lnTo>
                  <a:lnTo>
                    <a:pt x="21105" y="24627"/>
                  </a:lnTo>
                  <a:lnTo>
                    <a:pt x="175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3"/>
            <p:cNvSpPr/>
            <p:nvPr/>
          </p:nvSpPr>
          <p:spPr>
            <a:xfrm>
              <a:off x="6459525" y="2143125"/>
              <a:ext cx="527950" cy="615700"/>
            </a:xfrm>
            <a:custGeom>
              <a:avLst/>
              <a:gdLst/>
              <a:ahLst/>
              <a:cxnLst/>
              <a:rect l="l" t="t" r="r" b="b"/>
              <a:pathLst>
                <a:path w="21118" h="24628" extrusionOk="0">
                  <a:moveTo>
                    <a:pt x="1755" y="1"/>
                  </a:moveTo>
                  <a:lnTo>
                    <a:pt x="0" y="24627"/>
                  </a:lnTo>
                  <a:lnTo>
                    <a:pt x="21118" y="24627"/>
                  </a:lnTo>
                  <a:lnTo>
                    <a:pt x="193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3"/>
            <p:cNvSpPr/>
            <p:nvPr/>
          </p:nvSpPr>
          <p:spPr>
            <a:xfrm>
              <a:off x="6575700" y="2201075"/>
              <a:ext cx="295275" cy="72675"/>
            </a:xfrm>
            <a:custGeom>
              <a:avLst/>
              <a:gdLst/>
              <a:ahLst/>
              <a:cxnLst/>
              <a:rect l="l" t="t" r="r" b="b"/>
              <a:pathLst>
                <a:path w="11811" h="2907" extrusionOk="0">
                  <a:moveTo>
                    <a:pt x="1" y="0"/>
                  </a:moveTo>
                  <a:lnTo>
                    <a:pt x="1" y="2907"/>
                  </a:lnTo>
                  <a:lnTo>
                    <a:pt x="11810" y="2907"/>
                  </a:lnTo>
                  <a:lnTo>
                    <a:pt x="118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3"/>
            <p:cNvSpPr/>
            <p:nvPr/>
          </p:nvSpPr>
          <p:spPr>
            <a:xfrm>
              <a:off x="6412725" y="2216450"/>
              <a:ext cx="237300" cy="258600"/>
            </a:xfrm>
            <a:custGeom>
              <a:avLst/>
              <a:gdLst/>
              <a:ahLst/>
              <a:cxnLst/>
              <a:rect l="l" t="t" r="r" b="b"/>
              <a:pathLst>
                <a:path w="9492" h="10344" extrusionOk="0">
                  <a:moveTo>
                    <a:pt x="4753" y="197"/>
                  </a:moveTo>
                  <a:cubicBezTo>
                    <a:pt x="7253" y="197"/>
                    <a:pt x="9282" y="2423"/>
                    <a:pt x="9282" y="5159"/>
                  </a:cubicBezTo>
                  <a:cubicBezTo>
                    <a:pt x="9282" y="7895"/>
                    <a:pt x="7253" y="10134"/>
                    <a:pt x="4753" y="10134"/>
                  </a:cubicBezTo>
                  <a:cubicBezTo>
                    <a:pt x="2239" y="10134"/>
                    <a:pt x="210" y="7908"/>
                    <a:pt x="210" y="5172"/>
                  </a:cubicBezTo>
                  <a:cubicBezTo>
                    <a:pt x="210" y="2423"/>
                    <a:pt x="2239" y="197"/>
                    <a:pt x="4753" y="197"/>
                  </a:cubicBezTo>
                  <a:close/>
                  <a:moveTo>
                    <a:pt x="4753" y="1"/>
                  </a:moveTo>
                  <a:cubicBezTo>
                    <a:pt x="2134" y="1"/>
                    <a:pt x="0" y="2318"/>
                    <a:pt x="0" y="5172"/>
                  </a:cubicBezTo>
                  <a:cubicBezTo>
                    <a:pt x="0" y="8026"/>
                    <a:pt x="2134" y="10343"/>
                    <a:pt x="4753" y="10343"/>
                  </a:cubicBezTo>
                  <a:cubicBezTo>
                    <a:pt x="7358" y="10343"/>
                    <a:pt x="9492" y="8026"/>
                    <a:pt x="9492" y="5172"/>
                  </a:cubicBezTo>
                  <a:cubicBezTo>
                    <a:pt x="9492" y="2318"/>
                    <a:pt x="7371" y="1"/>
                    <a:pt x="4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3"/>
            <p:cNvSpPr/>
            <p:nvPr/>
          </p:nvSpPr>
          <p:spPr>
            <a:xfrm>
              <a:off x="6396025" y="2216450"/>
              <a:ext cx="237325" cy="258600"/>
            </a:xfrm>
            <a:custGeom>
              <a:avLst/>
              <a:gdLst/>
              <a:ahLst/>
              <a:cxnLst/>
              <a:rect l="l" t="t" r="r" b="b"/>
              <a:pathLst>
                <a:path w="9493" h="10344" extrusionOk="0">
                  <a:moveTo>
                    <a:pt x="4753" y="197"/>
                  </a:moveTo>
                  <a:cubicBezTo>
                    <a:pt x="7253" y="197"/>
                    <a:pt x="9296" y="2423"/>
                    <a:pt x="9296" y="5159"/>
                  </a:cubicBezTo>
                  <a:cubicBezTo>
                    <a:pt x="9296" y="7895"/>
                    <a:pt x="7253" y="10134"/>
                    <a:pt x="4753" y="10134"/>
                  </a:cubicBezTo>
                  <a:cubicBezTo>
                    <a:pt x="2252" y="10134"/>
                    <a:pt x="210" y="7908"/>
                    <a:pt x="210" y="5172"/>
                  </a:cubicBezTo>
                  <a:cubicBezTo>
                    <a:pt x="210" y="2423"/>
                    <a:pt x="2252" y="197"/>
                    <a:pt x="4753" y="197"/>
                  </a:cubicBezTo>
                  <a:close/>
                  <a:moveTo>
                    <a:pt x="4753" y="1"/>
                  </a:moveTo>
                  <a:cubicBezTo>
                    <a:pt x="2134" y="1"/>
                    <a:pt x="0" y="2318"/>
                    <a:pt x="0" y="5172"/>
                  </a:cubicBezTo>
                  <a:cubicBezTo>
                    <a:pt x="0" y="8026"/>
                    <a:pt x="2134" y="10343"/>
                    <a:pt x="4753" y="10343"/>
                  </a:cubicBezTo>
                  <a:cubicBezTo>
                    <a:pt x="7371" y="10343"/>
                    <a:pt x="9492" y="8026"/>
                    <a:pt x="9492" y="5172"/>
                  </a:cubicBezTo>
                  <a:cubicBezTo>
                    <a:pt x="9492" y="2318"/>
                    <a:pt x="7371" y="1"/>
                    <a:pt x="4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3"/>
            <p:cNvSpPr/>
            <p:nvPr/>
          </p:nvSpPr>
          <p:spPr>
            <a:xfrm>
              <a:off x="6362300" y="2327400"/>
              <a:ext cx="432400" cy="507025"/>
            </a:xfrm>
            <a:custGeom>
              <a:avLst/>
              <a:gdLst/>
              <a:ahLst/>
              <a:cxnLst/>
              <a:rect l="l" t="t" r="r" b="b"/>
              <a:pathLst>
                <a:path w="17296" h="20281" extrusionOk="0">
                  <a:moveTo>
                    <a:pt x="1323" y="1"/>
                  </a:moveTo>
                  <a:lnTo>
                    <a:pt x="1" y="20281"/>
                  </a:lnTo>
                  <a:lnTo>
                    <a:pt x="13263" y="20281"/>
                  </a:lnTo>
                  <a:lnTo>
                    <a:pt x="15279" y="19181"/>
                  </a:lnTo>
                  <a:lnTo>
                    <a:pt x="17296" y="20281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3"/>
            <p:cNvSpPr/>
            <p:nvPr/>
          </p:nvSpPr>
          <p:spPr>
            <a:xfrm>
              <a:off x="6316475" y="2327400"/>
              <a:ext cx="397375" cy="507025"/>
            </a:xfrm>
            <a:custGeom>
              <a:avLst/>
              <a:gdLst/>
              <a:ahLst/>
              <a:cxnLst/>
              <a:rect l="l" t="t" r="r" b="b"/>
              <a:pathLst>
                <a:path w="15895" h="20281" extrusionOk="0">
                  <a:moveTo>
                    <a:pt x="1310" y="1"/>
                  </a:moveTo>
                  <a:lnTo>
                    <a:pt x="40" y="19390"/>
                  </a:lnTo>
                  <a:cubicBezTo>
                    <a:pt x="1" y="19875"/>
                    <a:pt x="394" y="20281"/>
                    <a:pt x="878" y="20281"/>
                  </a:cubicBezTo>
                  <a:lnTo>
                    <a:pt x="15895" y="20281"/>
                  </a:lnTo>
                  <a:lnTo>
                    <a:pt x="145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3"/>
            <p:cNvSpPr/>
            <p:nvPr/>
          </p:nvSpPr>
          <p:spPr>
            <a:xfrm>
              <a:off x="6413700" y="2554875"/>
              <a:ext cx="199675" cy="43900"/>
            </a:xfrm>
            <a:custGeom>
              <a:avLst/>
              <a:gdLst/>
              <a:ahLst/>
              <a:cxnLst/>
              <a:rect l="l" t="t" r="r" b="b"/>
              <a:pathLst>
                <a:path w="7987" h="1756" extrusionOk="0">
                  <a:moveTo>
                    <a:pt x="0" y="1"/>
                  </a:moveTo>
                  <a:lnTo>
                    <a:pt x="0" y="1755"/>
                  </a:lnTo>
                  <a:lnTo>
                    <a:pt x="7987" y="1755"/>
                  </a:lnTo>
                  <a:lnTo>
                    <a:pt x="79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3"/>
            <p:cNvSpPr/>
            <p:nvPr/>
          </p:nvSpPr>
          <p:spPr>
            <a:xfrm>
              <a:off x="6513525" y="2700525"/>
              <a:ext cx="334525" cy="334875"/>
            </a:xfrm>
            <a:custGeom>
              <a:avLst/>
              <a:gdLst/>
              <a:ahLst/>
              <a:cxnLst/>
              <a:rect l="l" t="t" r="r" b="b"/>
              <a:pathLst>
                <a:path w="13381" h="13395" extrusionOk="0">
                  <a:moveTo>
                    <a:pt x="5329" y="1"/>
                  </a:moveTo>
                  <a:lnTo>
                    <a:pt x="5172" y="3640"/>
                  </a:lnTo>
                  <a:lnTo>
                    <a:pt x="2174" y="1585"/>
                  </a:lnTo>
                  <a:lnTo>
                    <a:pt x="3850" y="4806"/>
                  </a:lnTo>
                  <a:lnTo>
                    <a:pt x="223" y="4531"/>
                  </a:lnTo>
                  <a:lnTo>
                    <a:pt x="3287" y="6481"/>
                  </a:lnTo>
                  <a:lnTo>
                    <a:pt x="0" y="8052"/>
                  </a:lnTo>
                  <a:lnTo>
                    <a:pt x="3640" y="8223"/>
                  </a:lnTo>
                  <a:lnTo>
                    <a:pt x="1585" y="11221"/>
                  </a:lnTo>
                  <a:lnTo>
                    <a:pt x="1585" y="11221"/>
                  </a:lnTo>
                  <a:lnTo>
                    <a:pt x="4805" y="9545"/>
                  </a:lnTo>
                  <a:lnTo>
                    <a:pt x="4530" y="13172"/>
                  </a:lnTo>
                  <a:lnTo>
                    <a:pt x="6481" y="10108"/>
                  </a:lnTo>
                  <a:lnTo>
                    <a:pt x="8052" y="13394"/>
                  </a:lnTo>
                  <a:lnTo>
                    <a:pt x="8222" y="9754"/>
                  </a:lnTo>
                  <a:lnTo>
                    <a:pt x="11220" y="11810"/>
                  </a:lnTo>
                  <a:lnTo>
                    <a:pt x="9545" y="8576"/>
                  </a:lnTo>
                  <a:lnTo>
                    <a:pt x="9545" y="8576"/>
                  </a:lnTo>
                  <a:lnTo>
                    <a:pt x="13171" y="8864"/>
                  </a:lnTo>
                  <a:lnTo>
                    <a:pt x="10108" y="6900"/>
                  </a:lnTo>
                  <a:lnTo>
                    <a:pt x="13381" y="5329"/>
                  </a:lnTo>
                  <a:lnTo>
                    <a:pt x="9754" y="5172"/>
                  </a:lnTo>
                  <a:lnTo>
                    <a:pt x="11810" y="2174"/>
                  </a:lnTo>
                  <a:lnTo>
                    <a:pt x="8576" y="3850"/>
                  </a:lnTo>
                  <a:lnTo>
                    <a:pt x="8864" y="223"/>
                  </a:lnTo>
                  <a:lnTo>
                    <a:pt x="6900" y="3287"/>
                  </a:lnTo>
                  <a:lnTo>
                    <a:pt x="53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3"/>
            <p:cNvSpPr/>
            <p:nvPr/>
          </p:nvSpPr>
          <p:spPr>
            <a:xfrm>
              <a:off x="6632585" y="2826088"/>
              <a:ext cx="87907" cy="82413"/>
            </a:xfrm>
            <a:custGeom>
              <a:avLst/>
              <a:gdLst/>
              <a:ahLst/>
              <a:cxnLst/>
              <a:rect l="l" t="t" r="r" b="b"/>
              <a:pathLst>
                <a:path w="2685" h="2517" extrusionOk="0">
                  <a:moveTo>
                    <a:pt x="446" y="212"/>
                  </a:moveTo>
                  <a:cubicBezTo>
                    <a:pt x="498" y="212"/>
                    <a:pt x="564" y="238"/>
                    <a:pt x="590" y="290"/>
                  </a:cubicBezTo>
                  <a:cubicBezTo>
                    <a:pt x="629" y="369"/>
                    <a:pt x="642" y="447"/>
                    <a:pt x="629" y="539"/>
                  </a:cubicBezTo>
                  <a:lnTo>
                    <a:pt x="629" y="997"/>
                  </a:lnTo>
                  <a:cubicBezTo>
                    <a:pt x="642" y="1089"/>
                    <a:pt x="629" y="1168"/>
                    <a:pt x="590" y="1246"/>
                  </a:cubicBezTo>
                  <a:cubicBezTo>
                    <a:pt x="567" y="1292"/>
                    <a:pt x="525" y="1327"/>
                    <a:pt x="471" y="1327"/>
                  </a:cubicBezTo>
                  <a:cubicBezTo>
                    <a:pt x="463" y="1327"/>
                    <a:pt x="455" y="1326"/>
                    <a:pt x="446" y="1325"/>
                  </a:cubicBezTo>
                  <a:cubicBezTo>
                    <a:pt x="437" y="1326"/>
                    <a:pt x="429" y="1327"/>
                    <a:pt x="421" y="1327"/>
                  </a:cubicBezTo>
                  <a:cubicBezTo>
                    <a:pt x="367" y="1327"/>
                    <a:pt x="325" y="1292"/>
                    <a:pt x="302" y="1246"/>
                  </a:cubicBezTo>
                  <a:cubicBezTo>
                    <a:pt x="263" y="1168"/>
                    <a:pt x="250" y="1089"/>
                    <a:pt x="263" y="997"/>
                  </a:cubicBezTo>
                  <a:lnTo>
                    <a:pt x="263" y="539"/>
                  </a:lnTo>
                  <a:cubicBezTo>
                    <a:pt x="250" y="447"/>
                    <a:pt x="263" y="369"/>
                    <a:pt x="302" y="290"/>
                  </a:cubicBezTo>
                  <a:cubicBezTo>
                    <a:pt x="328" y="238"/>
                    <a:pt x="380" y="212"/>
                    <a:pt x="446" y="212"/>
                  </a:cubicBezTo>
                  <a:close/>
                  <a:moveTo>
                    <a:pt x="410" y="0"/>
                  </a:moveTo>
                  <a:cubicBezTo>
                    <a:pt x="304" y="0"/>
                    <a:pt x="201" y="51"/>
                    <a:pt x="119" y="133"/>
                  </a:cubicBezTo>
                  <a:cubicBezTo>
                    <a:pt x="40" y="238"/>
                    <a:pt x="1" y="382"/>
                    <a:pt x="14" y="513"/>
                  </a:cubicBezTo>
                  <a:lnTo>
                    <a:pt x="14" y="1010"/>
                  </a:lnTo>
                  <a:cubicBezTo>
                    <a:pt x="1" y="1141"/>
                    <a:pt x="40" y="1285"/>
                    <a:pt x="119" y="1403"/>
                  </a:cubicBezTo>
                  <a:cubicBezTo>
                    <a:pt x="210" y="1488"/>
                    <a:pt x="328" y="1531"/>
                    <a:pt x="446" y="1531"/>
                  </a:cubicBezTo>
                  <a:cubicBezTo>
                    <a:pt x="564" y="1531"/>
                    <a:pt x="682" y="1488"/>
                    <a:pt x="773" y="1403"/>
                  </a:cubicBezTo>
                  <a:cubicBezTo>
                    <a:pt x="852" y="1285"/>
                    <a:pt x="891" y="1141"/>
                    <a:pt x="878" y="1010"/>
                  </a:cubicBezTo>
                  <a:lnTo>
                    <a:pt x="878" y="513"/>
                  </a:lnTo>
                  <a:cubicBezTo>
                    <a:pt x="891" y="382"/>
                    <a:pt x="852" y="238"/>
                    <a:pt x="773" y="133"/>
                  </a:cubicBezTo>
                  <a:cubicBezTo>
                    <a:pt x="695" y="42"/>
                    <a:pt x="577" y="2"/>
                    <a:pt x="446" y="2"/>
                  </a:cubicBezTo>
                  <a:cubicBezTo>
                    <a:pt x="434" y="1"/>
                    <a:pt x="422" y="0"/>
                    <a:pt x="410" y="0"/>
                  </a:cubicBezTo>
                  <a:close/>
                  <a:moveTo>
                    <a:pt x="2240" y="1181"/>
                  </a:moveTo>
                  <a:cubicBezTo>
                    <a:pt x="2305" y="1181"/>
                    <a:pt x="2357" y="1207"/>
                    <a:pt x="2384" y="1259"/>
                  </a:cubicBezTo>
                  <a:cubicBezTo>
                    <a:pt x="2423" y="1338"/>
                    <a:pt x="2436" y="1416"/>
                    <a:pt x="2423" y="1508"/>
                  </a:cubicBezTo>
                  <a:lnTo>
                    <a:pt x="2423" y="1966"/>
                  </a:lnTo>
                  <a:cubicBezTo>
                    <a:pt x="2436" y="2058"/>
                    <a:pt x="2423" y="2149"/>
                    <a:pt x="2384" y="2228"/>
                  </a:cubicBezTo>
                  <a:cubicBezTo>
                    <a:pt x="2357" y="2280"/>
                    <a:pt x="2305" y="2307"/>
                    <a:pt x="2240" y="2307"/>
                  </a:cubicBezTo>
                  <a:cubicBezTo>
                    <a:pt x="2174" y="2307"/>
                    <a:pt x="2122" y="2280"/>
                    <a:pt x="2096" y="2228"/>
                  </a:cubicBezTo>
                  <a:cubicBezTo>
                    <a:pt x="2056" y="2149"/>
                    <a:pt x="2043" y="2058"/>
                    <a:pt x="2043" y="1966"/>
                  </a:cubicBezTo>
                  <a:lnTo>
                    <a:pt x="2043" y="1508"/>
                  </a:lnTo>
                  <a:cubicBezTo>
                    <a:pt x="2043" y="1416"/>
                    <a:pt x="2056" y="1338"/>
                    <a:pt x="2096" y="1259"/>
                  </a:cubicBezTo>
                  <a:cubicBezTo>
                    <a:pt x="2122" y="1207"/>
                    <a:pt x="2174" y="1181"/>
                    <a:pt x="2240" y="1181"/>
                  </a:cubicBezTo>
                  <a:close/>
                  <a:moveTo>
                    <a:pt x="1899" y="29"/>
                  </a:moveTo>
                  <a:lnTo>
                    <a:pt x="564" y="2490"/>
                  </a:lnTo>
                  <a:lnTo>
                    <a:pt x="786" y="2490"/>
                  </a:lnTo>
                  <a:lnTo>
                    <a:pt x="2122" y="29"/>
                  </a:lnTo>
                  <a:close/>
                  <a:moveTo>
                    <a:pt x="2195" y="982"/>
                  </a:moveTo>
                  <a:cubicBezTo>
                    <a:pt x="2093" y="982"/>
                    <a:pt x="1992" y="1022"/>
                    <a:pt x="1912" y="1102"/>
                  </a:cubicBezTo>
                  <a:cubicBezTo>
                    <a:pt x="1834" y="1220"/>
                    <a:pt x="1794" y="1351"/>
                    <a:pt x="1807" y="1495"/>
                  </a:cubicBezTo>
                  <a:lnTo>
                    <a:pt x="1807" y="1979"/>
                  </a:lnTo>
                  <a:cubicBezTo>
                    <a:pt x="1794" y="2123"/>
                    <a:pt x="1834" y="2254"/>
                    <a:pt x="1912" y="2372"/>
                  </a:cubicBezTo>
                  <a:cubicBezTo>
                    <a:pt x="2004" y="2477"/>
                    <a:pt x="2122" y="2516"/>
                    <a:pt x="2240" y="2516"/>
                  </a:cubicBezTo>
                  <a:cubicBezTo>
                    <a:pt x="2370" y="2516"/>
                    <a:pt x="2488" y="2464"/>
                    <a:pt x="2567" y="2372"/>
                  </a:cubicBezTo>
                  <a:cubicBezTo>
                    <a:pt x="2645" y="2254"/>
                    <a:pt x="2685" y="2123"/>
                    <a:pt x="2672" y="1979"/>
                  </a:cubicBezTo>
                  <a:lnTo>
                    <a:pt x="2672" y="1495"/>
                  </a:lnTo>
                  <a:cubicBezTo>
                    <a:pt x="2685" y="1351"/>
                    <a:pt x="2645" y="1220"/>
                    <a:pt x="2567" y="1102"/>
                  </a:cubicBezTo>
                  <a:cubicBezTo>
                    <a:pt x="2498" y="1022"/>
                    <a:pt x="2399" y="982"/>
                    <a:pt x="2288" y="982"/>
                  </a:cubicBezTo>
                  <a:cubicBezTo>
                    <a:pt x="2272" y="982"/>
                    <a:pt x="2256" y="983"/>
                    <a:pt x="2240" y="984"/>
                  </a:cubicBezTo>
                  <a:cubicBezTo>
                    <a:pt x="2225" y="983"/>
                    <a:pt x="2210" y="982"/>
                    <a:pt x="2195" y="9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" name="Google Shape;850;p43"/>
          <p:cNvGrpSpPr/>
          <p:nvPr/>
        </p:nvGrpSpPr>
        <p:grpSpPr>
          <a:xfrm rot="430436">
            <a:off x="7654199" y="2555801"/>
            <a:ext cx="444399" cy="218710"/>
            <a:chOff x="6665725" y="3288700"/>
            <a:chExt cx="291325" cy="143375"/>
          </a:xfrm>
        </p:grpSpPr>
        <p:sp>
          <p:nvSpPr>
            <p:cNvPr id="851" name="Google Shape;851;p43"/>
            <p:cNvSpPr/>
            <p:nvPr/>
          </p:nvSpPr>
          <p:spPr>
            <a:xfrm>
              <a:off x="6669325" y="3291325"/>
              <a:ext cx="284125" cy="138150"/>
            </a:xfrm>
            <a:custGeom>
              <a:avLst/>
              <a:gdLst/>
              <a:ahLst/>
              <a:cxnLst/>
              <a:rect l="l" t="t" r="r" b="b"/>
              <a:pathLst>
                <a:path w="11365" h="5526" extrusionOk="0">
                  <a:moveTo>
                    <a:pt x="5682" y="0"/>
                  </a:moveTo>
                  <a:cubicBezTo>
                    <a:pt x="2540" y="0"/>
                    <a:pt x="0" y="2763"/>
                    <a:pt x="0" y="2763"/>
                  </a:cubicBezTo>
                  <a:cubicBezTo>
                    <a:pt x="0" y="2763"/>
                    <a:pt x="2540" y="5525"/>
                    <a:pt x="5682" y="5525"/>
                  </a:cubicBezTo>
                  <a:cubicBezTo>
                    <a:pt x="8824" y="5525"/>
                    <a:pt x="11364" y="2763"/>
                    <a:pt x="11364" y="2763"/>
                  </a:cubicBezTo>
                  <a:cubicBezTo>
                    <a:pt x="11364" y="2763"/>
                    <a:pt x="8824" y="0"/>
                    <a:pt x="56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3"/>
            <p:cNvSpPr/>
            <p:nvPr/>
          </p:nvSpPr>
          <p:spPr>
            <a:xfrm>
              <a:off x="6665725" y="3288700"/>
              <a:ext cx="291325" cy="143375"/>
            </a:xfrm>
            <a:custGeom>
              <a:avLst/>
              <a:gdLst/>
              <a:ahLst/>
              <a:cxnLst/>
              <a:rect l="l" t="t" r="r" b="b"/>
              <a:pathLst>
                <a:path w="11653" h="5735" extrusionOk="0">
                  <a:moveTo>
                    <a:pt x="5826" y="210"/>
                  </a:moveTo>
                  <a:cubicBezTo>
                    <a:pt x="8602" y="210"/>
                    <a:pt x="10945" y="2436"/>
                    <a:pt x="11364" y="2868"/>
                  </a:cubicBezTo>
                  <a:cubicBezTo>
                    <a:pt x="10945" y="3300"/>
                    <a:pt x="8602" y="5525"/>
                    <a:pt x="5826" y="5525"/>
                  </a:cubicBezTo>
                  <a:cubicBezTo>
                    <a:pt x="3051" y="5525"/>
                    <a:pt x="707" y="3300"/>
                    <a:pt x="288" y="2868"/>
                  </a:cubicBezTo>
                  <a:cubicBezTo>
                    <a:pt x="707" y="2436"/>
                    <a:pt x="3051" y="210"/>
                    <a:pt x="5826" y="210"/>
                  </a:cubicBezTo>
                  <a:close/>
                  <a:moveTo>
                    <a:pt x="5826" y="0"/>
                  </a:moveTo>
                  <a:cubicBezTo>
                    <a:pt x="2684" y="0"/>
                    <a:pt x="92" y="2776"/>
                    <a:pt x="66" y="2802"/>
                  </a:cubicBezTo>
                  <a:lnTo>
                    <a:pt x="0" y="2868"/>
                  </a:lnTo>
                  <a:lnTo>
                    <a:pt x="66" y="2933"/>
                  </a:lnTo>
                  <a:cubicBezTo>
                    <a:pt x="105" y="2972"/>
                    <a:pt x="2684" y="5735"/>
                    <a:pt x="5826" y="5735"/>
                  </a:cubicBezTo>
                  <a:cubicBezTo>
                    <a:pt x="8982" y="5735"/>
                    <a:pt x="11561" y="2972"/>
                    <a:pt x="11587" y="2933"/>
                  </a:cubicBezTo>
                  <a:lnTo>
                    <a:pt x="11652" y="2868"/>
                  </a:lnTo>
                  <a:lnTo>
                    <a:pt x="11587" y="2802"/>
                  </a:lnTo>
                  <a:cubicBezTo>
                    <a:pt x="11561" y="2763"/>
                    <a:pt x="8968" y="0"/>
                    <a:pt x="5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3"/>
            <p:cNvSpPr/>
            <p:nvPr/>
          </p:nvSpPr>
          <p:spPr>
            <a:xfrm>
              <a:off x="6753775" y="3291325"/>
              <a:ext cx="115225" cy="138150"/>
            </a:xfrm>
            <a:custGeom>
              <a:avLst/>
              <a:gdLst/>
              <a:ahLst/>
              <a:cxnLst/>
              <a:rect l="l" t="t" r="r" b="b"/>
              <a:pathLst>
                <a:path w="4609" h="5526" extrusionOk="0">
                  <a:moveTo>
                    <a:pt x="2304" y="0"/>
                  </a:moveTo>
                  <a:cubicBezTo>
                    <a:pt x="1034" y="0"/>
                    <a:pt x="0" y="1231"/>
                    <a:pt x="0" y="2763"/>
                  </a:cubicBezTo>
                  <a:cubicBezTo>
                    <a:pt x="0" y="4294"/>
                    <a:pt x="1034" y="5525"/>
                    <a:pt x="2304" y="5525"/>
                  </a:cubicBezTo>
                  <a:cubicBezTo>
                    <a:pt x="3574" y="5525"/>
                    <a:pt x="4609" y="4294"/>
                    <a:pt x="4609" y="2763"/>
                  </a:cubicBezTo>
                  <a:cubicBezTo>
                    <a:pt x="4609" y="1231"/>
                    <a:pt x="3574" y="0"/>
                    <a:pt x="2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43"/>
          <p:cNvGrpSpPr/>
          <p:nvPr/>
        </p:nvGrpSpPr>
        <p:grpSpPr>
          <a:xfrm rot="770071">
            <a:off x="4545282" y="942961"/>
            <a:ext cx="992521" cy="886535"/>
            <a:chOff x="6863400" y="3587200"/>
            <a:chExt cx="509650" cy="455250"/>
          </a:xfrm>
        </p:grpSpPr>
        <p:sp>
          <p:nvSpPr>
            <p:cNvPr id="855" name="Google Shape;855;p43"/>
            <p:cNvSpPr/>
            <p:nvPr/>
          </p:nvSpPr>
          <p:spPr>
            <a:xfrm>
              <a:off x="6867350" y="3587200"/>
              <a:ext cx="390500" cy="390500"/>
            </a:xfrm>
            <a:custGeom>
              <a:avLst/>
              <a:gdLst/>
              <a:ahLst/>
              <a:cxnLst/>
              <a:rect l="l" t="t" r="r" b="b"/>
              <a:pathLst>
                <a:path w="15620" h="15620" extrusionOk="0">
                  <a:moveTo>
                    <a:pt x="6232" y="0"/>
                  </a:moveTo>
                  <a:lnTo>
                    <a:pt x="6036" y="4242"/>
                  </a:lnTo>
                  <a:lnTo>
                    <a:pt x="2540" y="1846"/>
                  </a:lnTo>
                  <a:lnTo>
                    <a:pt x="2540" y="1846"/>
                  </a:lnTo>
                  <a:lnTo>
                    <a:pt x="4491" y="5617"/>
                  </a:lnTo>
                  <a:lnTo>
                    <a:pt x="262" y="5277"/>
                  </a:lnTo>
                  <a:lnTo>
                    <a:pt x="3836" y="7568"/>
                  </a:lnTo>
                  <a:lnTo>
                    <a:pt x="0" y="9401"/>
                  </a:lnTo>
                  <a:lnTo>
                    <a:pt x="4242" y="9584"/>
                  </a:lnTo>
                  <a:lnTo>
                    <a:pt x="1846" y="13093"/>
                  </a:lnTo>
                  <a:lnTo>
                    <a:pt x="1846" y="13093"/>
                  </a:lnTo>
                  <a:lnTo>
                    <a:pt x="5617" y="11129"/>
                  </a:lnTo>
                  <a:lnTo>
                    <a:pt x="5289" y="15371"/>
                  </a:lnTo>
                  <a:lnTo>
                    <a:pt x="7567" y="11783"/>
                  </a:lnTo>
                  <a:lnTo>
                    <a:pt x="9400" y="15619"/>
                  </a:lnTo>
                  <a:lnTo>
                    <a:pt x="9597" y="11378"/>
                  </a:lnTo>
                  <a:lnTo>
                    <a:pt x="13092" y="13773"/>
                  </a:lnTo>
                  <a:lnTo>
                    <a:pt x="11142" y="10016"/>
                  </a:lnTo>
                  <a:lnTo>
                    <a:pt x="15370" y="10343"/>
                  </a:lnTo>
                  <a:lnTo>
                    <a:pt x="11796" y="8052"/>
                  </a:lnTo>
                  <a:lnTo>
                    <a:pt x="15619" y="6219"/>
                  </a:lnTo>
                  <a:lnTo>
                    <a:pt x="11377" y="6036"/>
                  </a:lnTo>
                  <a:lnTo>
                    <a:pt x="13786" y="2527"/>
                  </a:lnTo>
                  <a:lnTo>
                    <a:pt x="10016" y="4491"/>
                  </a:lnTo>
                  <a:lnTo>
                    <a:pt x="10343" y="249"/>
                  </a:lnTo>
                  <a:lnTo>
                    <a:pt x="8052" y="3836"/>
                  </a:lnTo>
                  <a:lnTo>
                    <a:pt x="62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3"/>
            <p:cNvSpPr/>
            <p:nvPr/>
          </p:nvSpPr>
          <p:spPr>
            <a:xfrm>
              <a:off x="6947525" y="3764600"/>
              <a:ext cx="27525" cy="203600"/>
            </a:xfrm>
            <a:custGeom>
              <a:avLst/>
              <a:gdLst/>
              <a:ahLst/>
              <a:cxnLst/>
              <a:rect l="l" t="t" r="r" b="b"/>
              <a:pathLst>
                <a:path w="1101" h="8144" extrusionOk="0">
                  <a:moveTo>
                    <a:pt x="210" y="0"/>
                  </a:moveTo>
                  <a:lnTo>
                    <a:pt x="1" y="27"/>
                  </a:lnTo>
                  <a:lnTo>
                    <a:pt x="891" y="8144"/>
                  </a:lnTo>
                  <a:lnTo>
                    <a:pt x="1100" y="8131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3"/>
            <p:cNvSpPr/>
            <p:nvPr/>
          </p:nvSpPr>
          <p:spPr>
            <a:xfrm>
              <a:off x="7008725" y="3675250"/>
              <a:ext cx="364325" cy="298525"/>
            </a:xfrm>
            <a:custGeom>
              <a:avLst/>
              <a:gdLst/>
              <a:ahLst/>
              <a:cxnLst/>
              <a:rect l="l" t="t" r="r" b="b"/>
              <a:pathLst>
                <a:path w="14573" h="11941" extrusionOk="0">
                  <a:moveTo>
                    <a:pt x="12059" y="0"/>
                  </a:moveTo>
                  <a:cubicBezTo>
                    <a:pt x="11064" y="0"/>
                    <a:pt x="10200" y="812"/>
                    <a:pt x="10016" y="1938"/>
                  </a:cubicBezTo>
                  <a:lnTo>
                    <a:pt x="8498" y="10971"/>
                  </a:lnTo>
                  <a:cubicBezTo>
                    <a:pt x="8472" y="11273"/>
                    <a:pt x="8236" y="11495"/>
                    <a:pt x="7948" y="11521"/>
                  </a:cubicBezTo>
                  <a:lnTo>
                    <a:pt x="1" y="11521"/>
                  </a:lnTo>
                  <a:lnTo>
                    <a:pt x="1" y="11940"/>
                  </a:lnTo>
                  <a:lnTo>
                    <a:pt x="7948" y="11940"/>
                  </a:lnTo>
                  <a:cubicBezTo>
                    <a:pt x="8445" y="11914"/>
                    <a:pt x="8851" y="11534"/>
                    <a:pt x="8917" y="11050"/>
                  </a:cubicBezTo>
                  <a:lnTo>
                    <a:pt x="10435" y="2016"/>
                  </a:lnTo>
                  <a:cubicBezTo>
                    <a:pt x="10579" y="1087"/>
                    <a:pt x="11273" y="419"/>
                    <a:pt x="12072" y="419"/>
                  </a:cubicBezTo>
                  <a:lnTo>
                    <a:pt x="14573" y="419"/>
                  </a:lnTo>
                  <a:lnTo>
                    <a:pt x="145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3"/>
            <p:cNvSpPr/>
            <p:nvPr/>
          </p:nvSpPr>
          <p:spPr>
            <a:xfrm>
              <a:off x="6863400" y="3760350"/>
              <a:ext cx="408175" cy="213425"/>
            </a:xfrm>
            <a:custGeom>
              <a:avLst/>
              <a:gdLst/>
              <a:ahLst/>
              <a:cxnLst/>
              <a:rect l="l" t="t" r="r" b="b"/>
              <a:pathLst>
                <a:path w="16327" h="8537" extrusionOk="0">
                  <a:moveTo>
                    <a:pt x="1088" y="0"/>
                  </a:moveTo>
                  <a:cubicBezTo>
                    <a:pt x="773" y="0"/>
                    <a:pt x="498" y="144"/>
                    <a:pt x="315" y="393"/>
                  </a:cubicBezTo>
                  <a:cubicBezTo>
                    <a:pt x="80" y="707"/>
                    <a:pt x="1" y="1113"/>
                    <a:pt x="106" y="1493"/>
                  </a:cubicBezTo>
                  <a:lnTo>
                    <a:pt x="1703" y="7698"/>
                  </a:lnTo>
                  <a:cubicBezTo>
                    <a:pt x="1808" y="8170"/>
                    <a:pt x="2214" y="8510"/>
                    <a:pt x="2685" y="8536"/>
                  </a:cubicBezTo>
                  <a:lnTo>
                    <a:pt x="5814" y="8536"/>
                  </a:lnTo>
                  <a:lnTo>
                    <a:pt x="5814" y="8117"/>
                  </a:lnTo>
                  <a:lnTo>
                    <a:pt x="2698" y="8117"/>
                  </a:lnTo>
                  <a:cubicBezTo>
                    <a:pt x="2397" y="8104"/>
                    <a:pt x="2161" y="7882"/>
                    <a:pt x="2109" y="7594"/>
                  </a:cubicBezTo>
                  <a:lnTo>
                    <a:pt x="498" y="1388"/>
                  </a:lnTo>
                  <a:cubicBezTo>
                    <a:pt x="433" y="1126"/>
                    <a:pt x="485" y="851"/>
                    <a:pt x="643" y="642"/>
                  </a:cubicBezTo>
                  <a:cubicBezTo>
                    <a:pt x="747" y="498"/>
                    <a:pt x="917" y="406"/>
                    <a:pt x="1088" y="406"/>
                  </a:cubicBezTo>
                  <a:lnTo>
                    <a:pt x="16327" y="406"/>
                  </a:lnTo>
                  <a:lnTo>
                    <a:pt x="16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3"/>
            <p:cNvSpPr/>
            <p:nvPr/>
          </p:nvSpPr>
          <p:spPr>
            <a:xfrm>
              <a:off x="7109550" y="3971775"/>
              <a:ext cx="82725" cy="70675"/>
            </a:xfrm>
            <a:custGeom>
              <a:avLst/>
              <a:gdLst/>
              <a:ahLst/>
              <a:cxnLst/>
              <a:rect l="l" t="t" r="r" b="b"/>
              <a:pathLst>
                <a:path w="3309" h="2827" extrusionOk="0">
                  <a:moveTo>
                    <a:pt x="1443" y="1"/>
                  </a:moveTo>
                  <a:cubicBezTo>
                    <a:pt x="1438" y="1"/>
                    <a:pt x="1433" y="1"/>
                    <a:pt x="1427" y="1"/>
                  </a:cubicBezTo>
                  <a:cubicBezTo>
                    <a:pt x="642" y="1"/>
                    <a:pt x="0" y="629"/>
                    <a:pt x="0" y="1415"/>
                  </a:cubicBezTo>
                  <a:cubicBezTo>
                    <a:pt x="0" y="2264"/>
                    <a:pt x="701" y="2827"/>
                    <a:pt x="1429" y="2827"/>
                  </a:cubicBezTo>
                  <a:cubicBezTo>
                    <a:pt x="1778" y="2827"/>
                    <a:pt x="2134" y="2698"/>
                    <a:pt x="2422" y="2410"/>
                  </a:cubicBezTo>
                  <a:cubicBezTo>
                    <a:pt x="3309" y="1523"/>
                    <a:pt x="2690" y="1"/>
                    <a:pt x="1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3"/>
            <p:cNvSpPr/>
            <p:nvPr/>
          </p:nvSpPr>
          <p:spPr>
            <a:xfrm>
              <a:off x="6944250" y="3971775"/>
              <a:ext cx="82850" cy="70675"/>
            </a:xfrm>
            <a:custGeom>
              <a:avLst/>
              <a:gdLst/>
              <a:ahLst/>
              <a:cxnLst/>
              <a:rect l="l" t="t" r="r" b="b"/>
              <a:pathLst>
                <a:path w="3314" h="2827" extrusionOk="0">
                  <a:moveTo>
                    <a:pt x="1415" y="1"/>
                  </a:moveTo>
                  <a:cubicBezTo>
                    <a:pt x="642" y="1"/>
                    <a:pt x="1" y="629"/>
                    <a:pt x="1" y="1415"/>
                  </a:cubicBezTo>
                  <a:cubicBezTo>
                    <a:pt x="1" y="2264"/>
                    <a:pt x="701" y="2827"/>
                    <a:pt x="1430" y="2827"/>
                  </a:cubicBezTo>
                  <a:cubicBezTo>
                    <a:pt x="1779" y="2827"/>
                    <a:pt x="2135" y="2698"/>
                    <a:pt x="2423" y="2410"/>
                  </a:cubicBezTo>
                  <a:cubicBezTo>
                    <a:pt x="3313" y="1519"/>
                    <a:pt x="2685" y="1"/>
                    <a:pt x="1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3"/>
            <p:cNvSpPr/>
            <p:nvPr/>
          </p:nvSpPr>
          <p:spPr>
            <a:xfrm>
              <a:off x="7036550" y="3765575"/>
              <a:ext cx="7225" cy="202950"/>
            </a:xfrm>
            <a:custGeom>
              <a:avLst/>
              <a:gdLst/>
              <a:ahLst/>
              <a:cxnLst/>
              <a:rect l="l" t="t" r="r" b="b"/>
              <a:pathLst>
                <a:path w="289" h="8118" extrusionOk="0">
                  <a:moveTo>
                    <a:pt x="1" y="1"/>
                  </a:moveTo>
                  <a:lnTo>
                    <a:pt x="79" y="8118"/>
                  </a:lnTo>
                  <a:lnTo>
                    <a:pt x="289" y="8118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3"/>
            <p:cNvSpPr/>
            <p:nvPr/>
          </p:nvSpPr>
          <p:spPr>
            <a:xfrm>
              <a:off x="7107575" y="3765250"/>
              <a:ext cx="19350" cy="203600"/>
            </a:xfrm>
            <a:custGeom>
              <a:avLst/>
              <a:gdLst/>
              <a:ahLst/>
              <a:cxnLst/>
              <a:rect l="l" t="t" r="r" b="b"/>
              <a:pathLst>
                <a:path w="774" h="8144" extrusionOk="0">
                  <a:moveTo>
                    <a:pt x="564" y="1"/>
                  </a:moveTo>
                  <a:lnTo>
                    <a:pt x="1" y="8131"/>
                  </a:lnTo>
                  <a:lnTo>
                    <a:pt x="210" y="8144"/>
                  </a:lnTo>
                  <a:lnTo>
                    <a:pt x="773" y="14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3"/>
            <p:cNvSpPr/>
            <p:nvPr/>
          </p:nvSpPr>
          <p:spPr>
            <a:xfrm>
              <a:off x="7179925" y="3760350"/>
              <a:ext cx="31425" cy="203925"/>
            </a:xfrm>
            <a:custGeom>
              <a:avLst/>
              <a:gdLst/>
              <a:ahLst/>
              <a:cxnLst/>
              <a:rect l="l" t="t" r="r" b="b"/>
              <a:pathLst>
                <a:path w="1257" h="8157" extrusionOk="0">
                  <a:moveTo>
                    <a:pt x="1048" y="0"/>
                  </a:moveTo>
                  <a:lnTo>
                    <a:pt x="0" y="8130"/>
                  </a:lnTo>
                  <a:lnTo>
                    <a:pt x="197" y="8157"/>
                  </a:lnTo>
                  <a:lnTo>
                    <a:pt x="1257" y="26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3"/>
            <p:cNvSpPr/>
            <p:nvPr/>
          </p:nvSpPr>
          <p:spPr>
            <a:xfrm>
              <a:off x="6899750" y="3905000"/>
              <a:ext cx="333875" cy="4950"/>
            </a:xfrm>
            <a:custGeom>
              <a:avLst/>
              <a:gdLst/>
              <a:ahLst/>
              <a:cxnLst/>
              <a:rect l="l" t="t" r="r" b="b"/>
              <a:pathLst>
                <a:path w="13355" h="198" extrusionOk="0">
                  <a:moveTo>
                    <a:pt x="0" y="1"/>
                  </a:moveTo>
                  <a:lnTo>
                    <a:pt x="0" y="197"/>
                  </a:lnTo>
                  <a:lnTo>
                    <a:pt x="13354" y="197"/>
                  </a:lnTo>
                  <a:lnTo>
                    <a:pt x="133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6883050" y="3833975"/>
              <a:ext cx="363325" cy="5275"/>
            </a:xfrm>
            <a:custGeom>
              <a:avLst/>
              <a:gdLst/>
              <a:ahLst/>
              <a:cxnLst/>
              <a:rect l="l" t="t" r="r" b="b"/>
              <a:pathLst>
                <a:path w="14533" h="211" extrusionOk="0">
                  <a:moveTo>
                    <a:pt x="1" y="1"/>
                  </a:moveTo>
                  <a:lnTo>
                    <a:pt x="1" y="210"/>
                  </a:lnTo>
                  <a:lnTo>
                    <a:pt x="14533" y="210"/>
                  </a:lnTo>
                  <a:lnTo>
                    <a:pt x="145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43"/>
          <p:cNvGrpSpPr/>
          <p:nvPr/>
        </p:nvGrpSpPr>
        <p:grpSpPr>
          <a:xfrm rot="-451095">
            <a:off x="5907848" y="1171574"/>
            <a:ext cx="758413" cy="382358"/>
            <a:chOff x="3763850" y="3766900"/>
            <a:chExt cx="475250" cy="239600"/>
          </a:xfrm>
        </p:grpSpPr>
        <p:sp>
          <p:nvSpPr>
            <p:cNvPr id="867" name="Google Shape;867;p43"/>
            <p:cNvSpPr/>
            <p:nvPr/>
          </p:nvSpPr>
          <p:spPr>
            <a:xfrm>
              <a:off x="3944175" y="3769175"/>
              <a:ext cx="128675" cy="234700"/>
            </a:xfrm>
            <a:custGeom>
              <a:avLst/>
              <a:gdLst/>
              <a:ahLst/>
              <a:cxnLst/>
              <a:rect l="l" t="t" r="r" b="b"/>
              <a:pathLst>
                <a:path w="5147" h="9388" extrusionOk="0">
                  <a:moveTo>
                    <a:pt x="2096" y="1"/>
                  </a:moveTo>
                  <a:lnTo>
                    <a:pt x="2096" y="812"/>
                  </a:lnTo>
                  <a:cubicBezTo>
                    <a:pt x="930" y="943"/>
                    <a:pt x="171" y="1676"/>
                    <a:pt x="171" y="2737"/>
                  </a:cubicBezTo>
                  <a:cubicBezTo>
                    <a:pt x="171" y="3863"/>
                    <a:pt x="904" y="4426"/>
                    <a:pt x="2488" y="4884"/>
                  </a:cubicBezTo>
                  <a:cubicBezTo>
                    <a:pt x="3771" y="5238"/>
                    <a:pt x="4151" y="5735"/>
                    <a:pt x="4151" y="6429"/>
                  </a:cubicBezTo>
                  <a:cubicBezTo>
                    <a:pt x="4151" y="7214"/>
                    <a:pt x="3601" y="7660"/>
                    <a:pt x="2619" y="7660"/>
                  </a:cubicBezTo>
                  <a:cubicBezTo>
                    <a:pt x="1729" y="7660"/>
                    <a:pt x="1166" y="7241"/>
                    <a:pt x="983" y="6377"/>
                  </a:cubicBezTo>
                  <a:lnTo>
                    <a:pt x="1" y="6377"/>
                  </a:lnTo>
                  <a:cubicBezTo>
                    <a:pt x="132" y="7463"/>
                    <a:pt x="839" y="8249"/>
                    <a:pt x="2135" y="8406"/>
                  </a:cubicBezTo>
                  <a:lnTo>
                    <a:pt x="2135" y="9388"/>
                  </a:lnTo>
                  <a:lnTo>
                    <a:pt x="2999" y="9388"/>
                  </a:lnTo>
                  <a:lnTo>
                    <a:pt x="2999" y="8406"/>
                  </a:lnTo>
                  <a:cubicBezTo>
                    <a:pt x="4321" y="8301"/>
                    <a:pt x="5146" y="7516"/>
                    <a:pt x="5146" y="6337"/>
                  </a:cubicBezTo>
                  <a:cubicBezTo>
                    <a:pt x="5146" y="5264"/>
                    <a:pt x="4622" y="4504"/>
                    <a:pt x="2776" y="3968"/>
                  </a:cubicBezTo>
                  <a:cubicBezTo>
                    <a:pt x="1572" y="3601"/>
                    <a:pt x="1166" y="3352"/>
                    <a:pt x="1166" y="2658"/>
                  </a:cubicBezTo>
                  <a:cubicBezTo>
                    <a:pt x="1166" y="2095"/>
                    <a:pt x="1493" y="1559"/>
                    <a:pt x="2475" y="1559"/>
                  </a:cubicBezTo>
                  <a:cubicBezTo>
                    <a:pt x="3536" y="1559"/>
                    <a:pt x="3837" y="2109"/>
                    <a:pt x="3942" y="2580"/>
                  </a:cubicBezTo>
                  <a:lnTo>
                    <a:pt x="4950" y="2580"/>
                  </a:lnTo>
                  <a:cubicBezTo>
                    <a:pt x="4858" y="1860"/>
                    <a:pt x="4413" y="956"/>
                    <a:pt x="2947" y="799"/>
                  </a:cubicBezTo>
                  <a:lnTo>
                    <a:pt x="29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3766775" y="3769175"/>
              <a:ext cx="129000" cy="234700"/>
            </a:xfrm>
            <a:custGeom>
              <a:avLst/>
              <a:gdLst/>
              <a:ahLst/>
              <a:cxnLst/>
              <a:rect l="l" t="t" r="r" b="b"/>
              <a:pathLst>
                <a:path w="5160" h="9388" extrusionOk="0">
                  <a:moveTo>
                    <a:pt x="2109" y="1"/>
                  </a:moveTo>
                  <a:lnTo>
                    <a:pt x="2109" y="812"/>
                  </a:lnTo>
                  <a:cubicBezTo>
                    <a:pt x="930" y="943"/>
                    <a:pt x="184" y="1676"/>
                    <a:pt x="184" y="2737"/>
                  </a:cubicBezTo>
                  <a:cubicBezTo>
                    <a:pt x="184" y="3863"/>
                    <a:pt x="904" y="4426"/>
                    <a:pt x="2501" y="4884"/>
                  </a:cubicBezTo>
                  <a:cubicBezTo>
                    <a:pt x="3784" y="5238"/>
                    <a:pt x="4164" y="5735"/>
                    <a:pt x="4164" y="6429"/>
                  </a:cubicBezTo>
                  <a:cubicBezTo>
                    <a:pt x="4164" y="7214"/>
                    <a:pt x="3614" y="7660"/>
                    <a:pt x="2619" y="7660"/>
                  </a:cubicBezTo>
                  <a:cubicBezTo>
                    <a:pt x="1742" y="7660"/>
                    <a:pt x="1166" y="7241"/>
                    <a:pt x="983" y="6377"/>
                  </a:cubicBezTo>
                  <a:lnTo>
                    <a:pt x="1" y="6377"/>
                  </a:lnTo>
                  <a:cubicBezTo>
                    <a:pt x="145" y="7463"/>
                    <a:pt x="839" y="8249"/>
                    <a:pt x="2148" y="8406"/>
                  </a:cubicBezTo>
                  <a:lnTo>
                    <a:pt x="2148" y="9388"/>
                  </a:lnTo>
                  <a:lnTo>
                    <a:pt x="3012" y="9388"/>
                  </a:lnTo>
                  <a:lnTo>
                    <a:pt x="3012" y="8406"/>
                  </a:lnTo>
                  <a:cubicBezTo>
                    <a:pt x="4334" y="8301"/>
                    <a:pt x="5159" y="7516"/>
                    <a:pt x="5159" y="6337"/>
                  </a:cubicBezTo>
                  <a:cubicBezTo>
                    <a:pt x="5159" y="5264"/>
                    <a:pt x="4635" y="4504"/>
                    <a:pt x="2789" y="3968"/>
                  </a:cubicBezTo>
                  <a:cubicBezTo>
                    <a:pt x="1585" y="3601"/>
                    <a:pt x="1179" y="3352"/>
                    <a:pt x="1179" y="2658"/>
                  </a:cubicBezTo>
                  <a:cubicBezTo>
                    <a:pt x="1179" y="2095"/>
                    <a:pt x="1506" y="1559"/>
                    <a:pt x="2475" y="1559"/>
                  </a:cubicBezTo>
                  <a:cubicBezTo>
                    <a:pt x="3549" y="1559"/>
                    <a:pt x="3850" y="2109"/>
                    <a:pt x="3955" y="2580"/>
                  </a:cubicBezTo>
                  <a:lnTo>
                    <a:pt x="4963" y="2580"/>
                  </a:lnTo>
                  <a:cubicBezTo>
                    <a:pt x="4871" y="1860"/>
                    <a:pt x="4426" y="956"/>
                    <a:pt x="2960" y="799"/>
                  </a:cubicBezTo>
                  <a:lnTo>
                    <a:pt x="29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3763850" y="3766900"/>
              <a:ext cx="134200" cy="239600"/>
            </a:xfrm>
            <a:custGeom>
              <a:avLst/>
              <a:gdLst/>
              <a:ahLst/>
              <a:cxnLst/>
              <a:rect l="l" t="t" r="r" b="b"/>
              <a:pathLst>
                <a:path w="5368" h="9584" extrusionOk="0">
                  <a:moveTo>
                    <a:pt x="2972" y="210"/>
                  </a:moveTo>
                  <a:lnTo>
                    <a:pt x="2972" y="995"/>
                  </a:lnTo>
                  <a:lnTo>
                    <a:pt x="3064" y="1008"/>
                  </a:lnTo>
                  <a:cubicBezTo>
                    <a:pt x="4412" y="1152"/>
                    <a:pt x="4844" y="1925"/>
                    <a:pt x="4962" y="2579"/>
                  </a:cubicBezTo>
                  <a:lnTo>
                    <a:pt x="4150" y="2579"/>
                  </a:lnTo>
                  <a:cubicBezTo>
                    <a:pt x="3967" y="1898"/>
                    <a:pt x="3443" y="1558"/>
                    <a:pt x="2592" y="1558"/>
                  </a:cubicBezTo>
                  <a:cubicBezTo>
                    <a:pt x="1715" y="1558"/>
                    <a:pt x="1191" y="2003"/>
                    <a:pt x="1191" y="2749"/>
                  </a:cubicBezTo>
                  <a:cubicBezTo>
                    <a:pt x="1191" y="3548"/>
                    <a:pt x="1689" y="3810"/>
                    <a:pt x="2880" y="4163"/>
                  </a:cubicBezTo>
                  <a:cubicBezTo>
                    <a:pt x="4883" y="4752"/>
                    <a:pt x="5171" y="5603"/>
                    <a:pt x="5171" y="6441"/>
                  </a:cubicBezTo>
                  <a:cubicBezTo>
                    <a:pt x="5171" y="7554"/>
                    <a:pt x="4399" y="8287"/>
                    <a:pt x="3116" y="8418"/>
                  </a:cubicBezTo>
                  <a:lnTo>
                    <a:pt x="3024" y="8418"/>
                  </a:lnTo>
                  <a:lnTo>
                    <a:pt x="3024" y="9374"/>
                  </a:lnTo>
                  <a:lnTo>
                    <a:pt x="2370" y="9374"/>
                  </a:lnTo>
                  <a:lnTo>
                    <a:pt x="2370" y="8405"/>
                  </a:lnTo>
                  <a:lnTo>
                    <a:pt x="2278" y="8392"/>
                  </a:lnTo>
                  <a:cubicBezTo>
                    <a:pt x="1126" y="8261"/>
                    <a:pt x="406" y="7620"/>
                    <a:pt x="236" y="6572"/>
                  </a:cubicBezTo>
                  <a:lnTo>
                    <a:pt x="1021" y="6572"/>
                  </a:lnTo>
                  <a:cubicBezTo>
                    <a:pt x="1231" y="7423"/>
                    <a:pt x="1820" y="7868"/>
                    <a:pt x="2736" y="7868"/>
                  </a:cubicBezTo>
                  <a:cubicBezTo>
                    <a:pt x="3784" y="7868"/>
                    <a:pt x="4373" y="7371"/>
                    <a:pt x="4373" y="6520"/>
                  </a:cubicBezTo>
                  <a:cubicBezTo>
                    <a:pt x="4373" y="5708"/>
                    <a:pt x="3875" y="5237"/>
                    <a:pt x="2645" y="4883"/>
                  </a:cubicBezTo>
                  <a:cubicBezTo>
                    <a:pt x="1008" y="4425"/>
                    <a:pt x="406" y="3862"/>
                    <a:pt x="406" y="2841"/>
                  </a:cubicBezTo>
                  <a:cubicBezTo>
                    <a:pt x="406" y="1846"/>
                    <a:pt x="1100" y="1139"/>
                    <a:pt x="2226" y="1008"/>
                  </a:cubicBezTo>
                  <a:lnTo>
                    <a:pt x="2317" y="995"/>
                  </a:lnTo>
                  <a:lnTo>
                    <a:pt x="2317" y="210"/>
                  </a:lnTo>
                  <a:close/>
                  <a:moveTo>
                    <a:pt x="2108" y="0"/>
                  </a:moveTo>
                  <a:lnTo>
                    <a:pt x="2108" y="812"/>
                  </a:lnTo>
                  <a:cubicBezTo>
                    <a:pt x="930" y="982"/>
                    <a:pt x="196" y="1754"/>
                    <a:pt x="196" y="2828"/>
                  </a:cubicBezTo>
                  <a:cubicBezTo>
                    <a:pt x="196" y="4137"/>
                    <a:pt x="1152" y="4674"/>
                    <a:pt x="2592" y="5080"/>
                  </a:cubicBezTo>
                  <a:cubicBezTo>
                    <a:pt x="3901" y="5446"/>
                    <a:pt x="4163" y="5918"/>
                    <a:pt x="4163" y="6520"/>
                  </a:cubicBezTo>
                  <a:cubicBezTo>
                    <a:pt x="4163" y="7253"/>
                    <a:pt x="3653" y="7659"/>
                    <a:pt x="2736" y="7659"/>
                  </a:cubicBezTo>
                  <a:cubicBezTo>
                    <a:pt x="1885" y="7659"/>
                    <a:pt x="1375" y="7253"/>
                    <a:pt x="1191" y="6454"/>
                  </a:cubicBezTo>
                  <a:lnTo>
                    <a:pt x="1178" y="6376"/>
                  </a:lnTo>
                  <a:lnTo>
                    <a:pt x="0" y="6376"/>
                  </a:lnTo>
                  <a:lnTo>
                    <a:pt x="13" y="6481"/>
                  </a:lnTo>
                  <a:cubicBezTo>
                    <a:pt x="157" y="7659"/>
                    <a:pt x="930" y="8418"/>
                    <a:pt x="2147" y="8588"/>
                  </a:cubicBezTo>
                  <a:lnTo>
                    <a:pt x="2147" y="9583"/>
                  </a:lnTo>
                  <a:lnTo>
                    <a:pt x="3234" y="9583"/>
                  </a:lnTo>
                  <a:lnTo>
                    <a:pt x="3221" y="8602"/>
                  </a:lnTo>
                  <a:cubicBezTo>
                    <a:pt x="4569" y="8444"/>
                    <a:pt x="5368" y="7633"/>
                    <a:pt x="5368" y="6428"/>
                  </a:cubicBezTo>
                  <a:cubicBezTo>
                    <a:pt x="5368" y="5185"/>
                    <a:pt x="4661" y="4478"/>
                    <a:pt x="2933" y="3967"/>
                  </a:cubicBezTo>
                  <a:cubicBezTo>
                    <a:pt x="1702" y="3600"/>
                    <a:pt x="1401" y="3365"/>
                    <a:pt x="1401" y="2749"/>
                  </a:cubicBezTo>
                  <a:cubicBezTo>
                    <a:pt x="1401" y="2448"/>
                    <a:pt x="1519" y="1754"/>
                    <a:pt x="2592" y="1754"/>
                  </a:cubicBezTo>
                  <a:cubicBezTo>
                    <a:pt x="3378" y="1754"/>
                    <a:pt x="3823" y="2069"/>
                    <a:pt x="3967" y="2710"/>
                  </a:cubicBezTo>
                  <a:lnTo>
                    <a:pt x="3980" y="2789"/>
                  </a:lnTo>
                  <a:lnTo>
                    <a:pt x="5185" y="2789"/>
                  </a:lnTo>
                  <a:lnTo>
                    <a:pt x="5171" y="2671"/>
                  </a:lnTo>
                  <a:cubicBezTo>
                    <a:pt x="5093" y="2055"/>
                    <a:pt x="4739" y="1021"/>
                    <a:pt x="3181" y="812"/>
                  </a:cubicBezTo>
                  <a:lnTo>
                    <a:pt x="31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4110450" y="3769175"/>
              <a:ext cx="128650" cy="234700"/>
            </a:xfrm>
            <a:custGeom>
              <a:avLst/>
              <a:gdLst/>
              <a:ahLst/>
              <a:cxnLst/>
              <a:rect l="l" t="t" r="r" b="b"/>
              <a:pathLst>
                <a:path w="5146" h="9388" extrusionOk="0">
                  <a:moveTo>
                    <a:pt x="2095" y="1"/>
                  </a:moveTo>
                  <a:lnTo>
                    <a:pt x="2095" y="812"/>
                  </a:lnTo>
                  <a:cubicBezTo>
                    <a:pt x="930" y="943"/>
                    <a:pt x="171" y="1676"/>
                    <a:pt x="171" y="2737"/>
                  </a:cubicBezTo>
                  <a:cubicBezTo>
                    <a:pt x="171" y="3863"/>
                    <a:pt x="891" y="4426"/>
                    <a:pt x="2488" y="4884"/>
                  </a:cubicBezTo>
                  <a:cubicBezTo>
                    <a:pt x="3771" y="5238"/>
                    <a:pt x="4151" y="5735"/>
                    <a:pt x="4151" y="6429"/>
                  </a:cubicBezTo>
                  <a:cubicBezTo>
                    <a:pt x="4151" y="7214"/>
                    <a:pt x="3601" y="7660"/>
                    <a:pt x="2619" y="7660"/>
                  </a:cubicBezTo>
                  <a:cubicBezTo>
                    <a:pt x="1729" y="7660"/>
                    <a:pt x="1166" y="7241"/>
                    <a:pt x="983" y="6377"/>
                  </a:cubicBezTo>
                  <a:lnTo>
                    <a:pt x="1" y="6377"/>
                  </a:lnTo>
                  <a:cubicBezTo>
                    <a:pt x="132" y="7463"/>
                    <a:pt x="839" y="8249"/>
                    <a:pt x="2135" y="8406"/>
                  </a:cubicBezTo>
                  <a:lnTo>
                    <a:pt x="2135" y="9388"/>
                  </a:lnTo>
                  <a:lnTo>
                    <a:pt x="2999" y="9388"/>
                  </a:lnTo>
                  <a:lnTo>
                    <a:pt x="2999" y="8406"/>
                  </a:lnTo>
                  <a:cubicBezTo>
                    <a:pt x="4321" y="8301"/>
                    <a:pt x="5146" y="7516"/>
                    <a:pt x="5146" y="6337"/>
                  </a:cubicBezTo>
                  <a:cubicBezTo>
                    <a:pt x="5146" y="5264"/>
                    <a:pt x="4622" y="4504"/>
                    <a:pt x="2776" y="3968"/>
                  </a:cubicBezTo>
                  <a:cubicBezTo>
                    <a:pt x="1572" y="3601"/>
                    <a:pt x="1166" y="3352"/>
                    <a:pt x="1166" y="2658"/>
                  </a:cubicBezTo>
                  <a:cubicBezTo>
                    <a:pt x="1166" y="2095"/>
                    <a:pt x="1493" y="1559"/>
                    <a:pt x="2462" y="1559"/>
                  </a:cubicBezTo>
                  <a:cubicBezTo>
                    <a:pt x="3536" y="1559"/>
                    <a:pt x="3837" y="2109"/>
                    <a:pt x="3941" y="2580"/>
                  </a:cubicBezTo>
                  <a:lnTo>
                    <a:pt x="4949" y="2580"/>
                  </a:lnTo>
                  <a:cubicBezTo>
                    <a:pt x="4858" y="1860"/>
                    <a:pt x="4413" y="956"/>
                    <a:pt x="2946" y="799"/>
                  </a:cubicBezTo>
                  <a:lnTo>
                    <a:pt x="2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43"/>
          <p:cNvGrpSpPr/>
          <p:nvPr/>
        </p:nvGrpSpPr>
        <p:grpSpPr>
          <a:xfrm>
            <a:off x="7843861" y="3231644"/>
            <a:ext cx="870083" cy="870083"/>
            <a:chOff x="2429425" y="1984725"/>
            <a:chExt cx="239600" cy="239600"/>
          </a:xfrm>
        </p:grpSpPr>
        <p:sp>
          <p:nvSpPr>
            <p:cNvPr id="872" name="Google Shape;872;p43"/>
            <p:cNvSpPr/>
            <p:nvPr/>
          </p:nvSpPr>
          <p:spPr>
            <a:xfrm>
              <a:off x="2429425" y="1984725"/>
              <a:ext cx="239600" cy="239600"/>
            </a:xfrm>
            <a:custGeom>
              <a:avLst/>
              <a:gdLst/>
              <a:ahLst/>
              <a:cxnLst/>
              <a:rect l="l" t="t" r="r" b="b"/>
              <a:pathLst>
                <a:path w="9584" h="9584" extrusionOk="0">
                  <a:moveTo>
                    <a:pt x="3771" y="0"/>
                  </a:moveTo>
                  <a:lnTo>
                    <a:pt x="3679" y="2606"/>
                  </a:lnTo>
                  <a:lnTo>
                    <a:pt x="1519" y="1152"/>
                  </a:lnTo>
                  <a:lnTo>
                    <a:pt x="2736" y="3457"/>
                  </a:lnTo>
                  <a:lnTo>
                    <a:pt x="131" y="3273"/>
                  </a:lnTo>
                  <a:lnTo>
                    <a:pt x="2344" y="4661"/>
                  </a:lnTo>
                  <a:lnTo>
                    <a:pt x="0" y="5813"/>
                  </a:lnTo>
                  <a:lnTo>
                    <a:pt x="2606" y="5905"/>
                  </a:lnTo>
                  <a:lnTo>
                    <a:pt x="1152" y="8065"/>
                  </a:lnTo>
                  <a:lnTo>
                    <a:pt x="1152" y="8065"/>
                  </a:lnTo>
                  <a:lnTo>
                    <a:pt x="3457" y="6847"/>
                  </a:lnTo>
                  <a:lnTo>
                    <a:pt x="3273" y="9453"/>
                  </a:lnTo>
                  <a:lnTo>
                    <a:pt x="4661" y="7240"/>
                  </a:lnTo>
                  <a:lnTo>
                    <a:pt x="5813" y="9584"/>
                  </a:lnTo>
                  <a:lnTo>
                    <a:pt x="5905" y="6978"/>
                  </a:lnTo>
                  <a:lnTo>
                    <a:pt x="8065" y="8432"/>
                  </a:lnTo>
                  <a:lnTo>
                    <a:pt x="6847" y="6127"/>
                  </a:lnTo>
                  <a:lnTo>
                    <a:pt x="9453" y="6311"/>
                  </a:lnTo>
                  <a:lnTo>
                    <a:pt x="7240" y="4923"/>
                  </a:lnTo>
                  <a:lnTo>
                    <a:pt x="9584" y="3771"/>
                  </a:lnTo>
                  <a:lnTo>
                    <a:pt x="6978" y="3679"/>
                  </a:lnTo>
                  <a:lnTo>
                    <a:pt x="8432" y="1519"/>
                  </a:lnTo>
                  <a:lnTo>
                    <a:pt x="6127" y="2737"/>
                  </a:lnTo>
                  <a:lnTo>
                    <a:pt x="6127" y="2737"/>
                  </a:lnTo>
                  <a:lnTo>
                    <a:pt x="6311" y="131"/>
                  </a:lnTo>
                  <a:lnTo>
                    <a:pt x="4923" y="23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3"/>
            <p:cNvSpPr/>
            <p:nvPr/>
          </p:nvSpPr>
          <p:spPr>
            <a:xfrm>
              <a:off x="2543993" y="2064079"/>
              <a:ext cx="17050" cy="80875"/>
            </a:xfrm>
            <a:custGeom>
              <a:avLst/>
              <a:gdLst/>
              <a:ahLst/>
              <a:cxnLst/>
              <a:rect l="l" t="t" r="r" b="b"/>
              <a:pathLst>
                <a:path w="682" h="3235" extrusionOk="0">
                  <a:moveTo>
                    <a:pt x="66" y="1"/>
                  </a:moveTo>
                  <a:lnTo>
                    <a:pt x="131" y="2266"/>
                  </a:lnTo>
                  <a:lnTo>
                    <a:pt x="459" y="2266"/>
                  </a:lnTo>
                  <a:lnTo>
                    <a:pt x="524" y="1"/>
                  </a:lnTo>
                  <a:close/>
                  <a:moveTo>
                    <a:pt x="288" y="2645"/>
                  </a:moveTo>
                  <a:cubicBezTo>
                    <a:pt x="131" y="2645"/>
                    <a:pt x="0" y="2789"/>
                    <a:pt x="13" y="2946"/>
                  </a:cubicBezTo>
                  <a:cubicBezTo>
                    <a:pt x="0" y="3103"/>
                    <a:pt x="131" y="3234"/>
                    <a:pt x="288" y="3234"/>
                  </a:cubicBezTo>
                  <a:cubicBezTo>
                    <a:pt x="681" y="3234"/>
                    <a:pt x="681" y="2645"/>
                    <a:pt x="288" y="26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A47A01C6-85BB-2401-8162-A543F01F4C84}"/>
              </a:ext>
            </a:extLst>
          </p:cNvPr>
          <p:cNvSpPr txBox="1"/>
          <p:nvPr/>
        </p:nvSpPr>
        <p:spPr>
          <a:xfrm>
            <a:off x="356939" y="414728"/>
            <a:ext cx="358197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1800" b="1" i="0" u="none" strike="noStrike" baseline="0" dirty="0">
                <a:latin typeface="ArialMT"/>
              </a:rPr>
              <a:t>מה תורמת המערכת לשיפור המצב</a:t>
            </a:r>
            <a:endParaRPr lang="he-IL" b="1" dirty="0"/>
          </a:p>
        </p:txBody>
      </p:sp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04BDCDA2-4D8E-DF2D-1344-DCDAF54B5CA1}"/>
              </a:ext>
            </a:extLst>
          </p:cNvPr>
          <p:cNvSpPr txBox="1"/>
          <p:nvPr/>
        </p:nvSpPr>
        <p:spPr>
          <a:xfrm>
            <a:off x="1089539" y="1107438"/>
            <a:ext cx="3552681" cy="34163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he-IL" sz="1800" b="1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נוחות וזמינות</a:t>
            </a:r>
            <a:endParaRPr lang="en-US" sz="1800" b="1" i="0" dirty="0">
              <a:solidFill>
                <a:schemeClr val="bg1">
                  <a:lumMod val="10000"/>
                </a:schemeClr>
              </a:solidFill>
              <a:effectLst/>
              <a:latin typeface="Söhne"/>
            </a:endParaRPr>
          </a:p>
          <a:p>
            <a:endParaRPr lang="he-IL" sz="1800" b="1" i="0" dirty="0">
              <a:solidFill>
                <a:schemeClr val="bg1">
                  <a:lumMod val="10000"/>
                </a:schemeClr>
              </a:solidFill>
              <a:effectLst/>
              <a:latin typeface="Söhne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he-IL" sz="1800" b="1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השוואת מחירים יעילה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he-IL" sz="1800" b="1" i="0" dirty="0">
              <a:solidFill>
                <a:schemeClr val="bg1">
                  <a:lumMod val="10000"/>
                </a:schemeClr>
              </a:solidFill>
              <a:effectLst/>
              <a:latin typeface="Söhne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he-IL" sz="1800" b="1" dirty="0">
                <a:solidFill>
                  <a:schemeClr val="bg1">
                    <a:lumMod val="10000"/>
                  </a:schemeClr>
                </a:solidFill>
                <a:latin typeface="Söhne"/>
              </a:rPr>
              <a:t>תיאור</a:t>
            </a:r>
            <a:r>
              <a:rPr lang="he-IL" sz="1800" b="1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 מפורט על מוצרים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800" b="1" i="0" dirty="0">
              <a:solidFill>
                <a:schemeClr val="bg1">
                  <a:lumMod val="10000"/>
                </a:schemeClr>
              </a:solidFill>
              <a:effectLst/>
              <a:latin typeface="Söhne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he-IL" sz="1800" b="1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קלות ניהול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he-IL" sz="1800" b="1" i="0" dirty="0">
              <a:solidFill>
                <a:schemeClr val="bg1">
                  <a:lumMod val="10000"/>
                </a:schemeClr>
              </a:solidFill>
              <a:effectLst/>
              <a:latin typeface="Söhne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he-IL" sz="1800" b="1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גישה לשוק רחב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he-IL" sz="1800" b="1" i="0" dirty="0">
              <a:solidFill>
                <a:schemeClr val="bg1">
                  <a:lumMod val="10000"/>
                </a:schemeClr>
              </a:solidFill>
              <a:effectLst/>
              <a:latin typeface="Söhne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he-IL" sz="1800" b="1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  <a:t>פחות עלויות</a:t>
            </a:r>
            <a:br>
              <a:rPr lang="he-IL" sz="1800" b="0" i="0" dirty="0">
                <a:solidFill>
                  <a:schemeClr val="bg1">
                    <a:lumMod val="10000"/>
                  </a:schemeClr>
                </a:solidFill>
                <a:effectLst/>
                <a:latin typeface="Söhne"/>
              </a:rPr>
            </a:br>
            <a:endParaRPr lang="he-IL" sz="18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2"/>
          <p:cNvSpPr txBox="1">
            <a:spLocks noGrp="1"/>
          </p:cNvSpPr>
          <p:nvPr>
            <p:ph type="subTitle" idx="3"/>
          </p:nvPr>
        </p:nvSpPr>
        <p:spPr>
          <a:xfrm>
            <a:off x="5095875" y="4697325"/>
            <a:ext cx="1877025" cy="922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wwwEASYBRE</a:t>
            </a:r>
            <a:r>
              <a:rPr lang="en-US" dirty="0"/>
              <a:t>E</a:t>
            </a:r>
            <a:r>
              <a:rPr lang="en" dirty="0"/>
              <a:t>ZY.com</a:t>
            </a:r>
            <a:endParaRPr dirty="0"/>
          </a:p>
        </p:txBody>
      </p:sp>
      <p:grpSp>
        <p:nvGrpSpPr>
          <p:cNvPr id="727" name="Google Shape;727;p42"/>
          <p:cNvGrpSpPr/>
          <p:nvPr/>
        </p:nvGrpSpPr>
        <p:grpSpPr>
          <a:xfrm rot="254121">
            <a:off x="94291" y="481335"/>
            <a:ext cx="1152516" cy="870439"/>
            <a:chOff x="5177150" y="1453425"/>
            <a:chExt cx="712875" cy="538400"/>
          </a:xfrm>
        </p:grpSpPr>
        <p:sp>
          <p:nvSpPr>
            <p:cNvPr id="728" name="Google Shape;728;p42"/>
            <p:cNvSpPr/>
            <p:nvPr/>
          </p:nvSpPr>
          <p:spPr>
            <a:xfrm>
              <a:off x="5650750" y="1465175"/>
              <a:ext cx="239275" cy="526650"/>
            </a:xfrm>
            <a:custGeom>
              <a:avLst/>
              <a:gdLst/>
              <a:ahLst/>
              <a:cxnLst/>
              <a:rect l="l" t="t" r="r" b="b"/>
              <a:pathLst>
                <a:path w="9571" h="21066" extrusionOk="0">
                  <a:moveTo>
                    <a:pt x="4750" y="0"/>
                  </a:moveTo>
                  <a:cubicBezTo>
                    <a:pt x="4446" y="0"/>
                    <a:pt x="4143" y="39"/>
                    <a:pt x="3850" y="123"/>
                  </a:cubicBezTo>
                  <a:cubicBezTo>
                    <a:pt x="1716" y="738"/>
                    <a:pt x="865" y="3278"/>
                    <a:pt x="577" y="5478"/>
                  </a:cubicBezTo>
                  <a:cubicBezTo>
                    <a:pt x="105" y="9012"/>
                    <a:pt x="616" y="12508"/>
                    <a:pt x="131" y="16017"/>
                  </a:cubicBezTo>
                  <a:cubicBezTo>
                    <a:pt x="66" y="16383"/>
                    <a:pt x="40" y="16750"/>
                    <a:pt x="27" y="17130"/>
                  </a:cubicBezTo>
                  <a:cubicBezTo>
                    <a:pt x="0" y="18177"/>
                    <a:pt x="197" y="19224"/>
                    <a:pt x="891" y="19971"/>
                  </a:cubicBezTo>
                  <a:cubicBezTo>
                    <a:pt x="1467" y="20599"/>
                    <a:pt x="2318" y="20926"/>
                    <a:pt x="3156" y="21018"/>
                  </a:cubicBezTo>
                  <a:cubicBezTo>
                    <a:pt x="3424" y="21050"/>
                    <a:pt x="3676" y="21065"/>
                    <a:pt x="3912" y="21065"/>
                  </a:cubicBezTo>
                  <a:cubicBezTo>
                    <a:pt x="6397" y="21065"/>
                    <a:pt x="7117" y="19347"/>
                    <a:pt x="7607" y="16907"/>
                  </a:cubicBezTo>
                  <a:cubicBezTo>
                    <a:pt x="8026" y="14812"/>
                    <a:pt x="8445" y="12718"/>
                    <a:pt x="8864" y="10610"/>
                  </a:cubicBezTo>
                  <a:cubicBezTo>
                    <a:pt x="9217" y="8868"/>
                    <a:pt x="9571" y="7088"/>
                    <a:pt x="9401" y="5307"/>
                  </a:cubicBezTo>
                  <a:cubicBezTo>
                    <a:pt x="9230" y="3527"/>
                    <a:pt x="8471" y="1733"/>
                    <a:pt x="6992" y="712"/>
                  </a:cubicBezTo>
                  <a:cubicBezTo>
                    <a:pt x="6339" y="267"/>
                    <a:pt x="5542" y="0"/>
                    <a:pt x="4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2"/>
            <p:cNvSpPr/>
            <p:nvPr/>
          </p:nvSpPr>
          <p:spPr>
            <a:xfrm>
              <a:off x="5745000" y="1490175"/>
              <a:ext cx="14100" cy="42575"/>
            </a:xfrm>
            <a:custGeom>
              <a:avLst/>
              <a:gdLst/>
              <a:ahLst/>
              <a:cxnLst/>
              <a:rect l="l" t="t" r="r" b="b"/>
              <a:pathLst>
                <a:path w="564" h="1703" extrusionOk="0">
                  <a:moveTo>
                    <a:pt x="407" y="0"/>
                  </a:moveTo>
                  <a:lnTo>
                    <a:pt x="1" y="39"/>
                  </a:lnTo>
                  <a:cubicBezTo>
                    <a:pt x="27" y="367"/>
                    <a:pt x="66" y="602"/>
                    <a:pt x="80" y="812"/>
                  </a:cubicBezTo>
                  <a:cubicBezTo>
                    <a:pt x="132" y="1113"/>
                    <a:pt x="145" y="1401"/>
                    <a:pt x="145" y="1702"/>
                  </a:cubicBezTo>
                  <a:lnTo>
                    <a:pt x="564" y="1702"/>
                  </a:lnTo>
                  <a:cubicBezTo>
                    <a:pt x="564" y="1388"/>
                    <a:pt x="538" y="1074"/>
                    <a:pt x="499" y="759"/>
                  </a:cubicBezTo>
                  <a:cubicBezTo>
                    <a:pt x="472" y="563"/>
                    <a:pt x="446" y="327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2"/>
            <p:cNvSpPr/>
            <p:nvPr/>
          </p:nvSpPr>
          <p:spPr>
            <a:xfrm>
              <a:off x="5659250" y="1524850"/>
              <a:ext cx="207225" cy="230775"/>
            </a:xfrm>
            <a:custGeom>
              <a:avLst/>
              <a:gdLst/>
              <a:ahLst/>
              <a:cxnLst/>
              <a:rect l="l" t="t" r="r" b="b"/>
              <a:pathLst>
                <a:path w="8289" h="9231" extrusionOk="0">
                  <a:moveTo>
                    <a:pt x="3876" y="1"/>
                  </a:moveTo>
                  <a:lnTo>
                    <a:pt x="3745" y="132"/>
                  </a:lnTo>
                  <a:cubicBezTo>
                    <a:pt x="315" y="3326"/>
                    <a:pt x="1" y="7005"/>
                    <a:pt x="302" y="8498"/>
                  </a:cubicBezTo>
                  <a:lnTo>
                    <a:pt x="708" y="8419"/>
                  </a:lnTo>
                  <a:cubicBezTo>
                    <a:pt x="420" y="7018"/>
                    <a:pt x="721" y="3614"/>
                    <a:pt x="3889" y="564"/>
                  </a:cubicBezTo>
                  <a:cubicBezTo>
                    <a:pt x="5212" y="1847"/>
                    <a:pt x="6756" y="3693"/>
                    <a:pt x="7319" y="5081"/>
                  </a:cubicBezTo>
                  <a:cubicBezTo>
                    <a:pt x="7529" y="5539"/>
                    <a:pt x="7673" y="6036"/>
                    <a:pt x="7751" y="6534"/>
                  </a:cubicBezTo>
                  <a:cubicBezTo>
                    <a:pt x="7869" y="7411"/>
                    <a:pt x="7699" y="8301"/>
                    <a:pt x="7529" y="9152"/>
                  </a:cubicBezTo>
                  <a:lnTo>
                    <a:pt x="7935" y="9231"/>
                  </a:lnTo>
                  <a:cubicBezTo>
                    <a:pt x="8092" y="8393"/>
                    <a:pt x="8288" y="7424"/>
                    <a:pt x="8144" y="6481"/>
                  </a:cubicBezTo>
                  <a:cubicBezTo>
                    <a:pt x="8066" y="5945"/>
                    <a:pt x="7909" y="5421"/>
                    <a:pt x="7699" y="4923"/>
                  </a:cubicBezTo>
                  <a:cubicBezTo>
                    <a:pt x="7044" y="3339"/>
                    <a:pt x="5303" y="1349"/>
                    <a:pt x="4020" y="132"/>
                  </a:cubicBezTo>
                  <a:lnTo>
                    <a:pt x="38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2"/>
            <p:cNvSpPr/>
            <p:nvPr/>
          </p:nvSpPr>
          <p:spPr>
            <a:xfrm>
              <a:off x="5424250" y="1453425"/>
              <a:ext cx="230125" cy="526225"/>
            </a:xfrm>
            <a:custGeom>
              <a:avLst/>
              <a:gdLst/>
              <a:ahLst/>
              <a:cxnLst/>
              <a:rect l="l" t="t" r="r" b="b"/>
              <a:pathLst>
                <a:path w="9205" h="21049" extrusionOk="0">
                  <a:moveTo>
                    <a:pt x="5317" y="0"/>
                  </a:moveTo>
                  <a:cubicBezTo>
                    <a:pt x="4724" y="0"/>
                    <a:pt x="4124" y="137"/>
                    <a:pt x="3588" y="383"/>
                  </a:cubicBezTo>
                  <a:cubicBezTo>
                    <a:pt x="1964" y="1130"/>
                    <a:pt x="917" y="2792"/>
                    <a:pt x="459" y="4507"/>
                  </a:cubicBezTo>
                  <a:cubicBezTo>
                    <a:pt x="1" y="6236"/>
                    <a:pt x="40" y="8055"/>
                    <a:pt x="105" y="9836"/>
                  </a:cubicBezTo>
                  <a:cubicBezTo>
                    <a:pt x="171" y="11970"/>
                    <a:pt x="236" y="14104"/>
                    <a:pt x="302" y="16251"/>
                  </a:cubicBezTo>
                  <a:cubicBezTo>
                    <a:pt x="380" y="18974"/>
                    <a:pt x="878" y="20886"/>
                    <a:pt x="4007" y="21043"/>
                  </a:cubicBezTo>
                  <a:cubicBezTo>
                    <a:pt x="4083" y="21046"/>
                    <a:pt x="4160" y="21048"/>
                    <a:pt x="4236" y="21048"/>
                  </a:cubicBezTo>
                  <a:cubicBezTo>
                    <a:pt x="5005" y="21048"/>
                    <a:pt x="5797" y="20864"/>
                    <a:pt x="6416" y="20388"/>
                  </a:cubicBezTo>
                  <a:cubicBezTo>
                    <a:pt x="7214" y="19760"/>
                    <a:pt x="7581" y="18752"/>
                    <a:pt x="7725" y="17717"/>
                  </a:cubicBezTo>
                  <a:cubicBezTo>
                    <a:pt x="7777" y="17351"/>
                    <a:pt x="7804" y="16984"/>
                    <a:pt x="7817" y="16605"/>
                  </a:cubicBezTo>
                  <a:cubicBezTo>
                    <a:pt x="7908" y="13070"/>
                    <a:pt x="8995" y="9705"/>
                    <a:pt x="9126" y="6144"/>
                  </a:cubicBezTo>
                  <a:cubicBezTo>
                    <a:pt x="9204" y="3931"/>
                    <a:pt x="8786" y="1287"/>
                    <a:pt x="6782" y="318"/>
                  </a:cubicBezTo>
                  <a:cubicBezTo>
                    <a:pt x="6329" y="100"/>
                    <a:pt x="5826" y="0"/>
                    <a:pt x="5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2"/>
            <p:cNvSpPr/>
            <p:nvPr/>
          </p:nvSpPr>
          <p:spPr>
            <a:xfrm>
              <a:off x="5571225" y="1481650"/>
              <a:ext cx="20625" cy="42900"/>
            </a:xfrm>
            <a:custGeom>
              <a:avLst/>
              <a:gdLst/>
              <a:ahLst/>
              <a:cxnLst/>
              <a:rect l="l" t="t" r="r" b="b"/>
              <a:pathLst>
                <a:path w="825" h="1716" extrusionOk="0">
                  <a:moveTo>
                    <a:pt x="419" y="1"/>
                  </a:moveTo>
                  <a:cubicBezTo>
                    <a:pt x="340" y="302"/>
                    <a:pt x="275" y="537"/>
                    <a:pt x="210" y="734"/>
                  </a:cubicBezTo>
                  <a:cubicBezTo>
                    <a:pt x="118" y="1035"/>
                    <a:pt x="52" y="1336"/>
                    <a:pt x="0" y="1650"/>
                  </a:cubicBezTo>
                  <a:lnTo>
                    <a:pt x="406" y="1716"/>
                  </a:lnTo>
                  <a:cubicBezTo>
                    <a:pt x="445" y="1415"/>
                    <a:pt x="524" y="1127"/>
                    <a:pt x="615" y="852"/>
                  </a:cubicBezTo>
                  <a:cubicBezTo>
                    <a:pt x="668" y="655"/>
                    <a:pt x="746" y="420"/>
                    <a:pt x="825" y="105"/>
                  </a:cubicBezTo>
                  <a:lnTo>
                    <a:pt x="4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2"/>
            <p:cNvSpPr/>
            <p:nvPr/>
          </p:nvSpPr>
          <p:spPr>
            <a:xfrm>
              <a:off x="5435700" y="1516025"/>
              <a:ext cx="213425" cy="224225"/>
            </a:xfrm>
            <a:custGeom>
              <a:avLst/>
              <a:gdLst/>
              <a:ahLst/>
              <a:cxnLst/>
              <a:rect l="l" t="t" r="r" b="b"/>
              <a:pathLst>
                <a:path w="8537" h="8969" extrusionOk="0">
                  <a:moveTo>
                    <a:pt x="5578" y="0"/>
                  </a:moveTo>
                  <a:lnTo>
                    <a:pt x="5408" y="105"/>
                  </a:lnTo>
                  <a:cubicBezTo>
                    <a:pt x="3942" y="1087"/>
                    <a:pt x="1899" y="2763"/>
                    <a:pt x="996" y="4216"/>
                  </a:cubicBezTo>
                  <a:cubicBezTo>
                    <a:pt x="695" y="4674"/>
                    <a:pt x="459" y="5159"/>
                    <a:pt x="289" y="5682"/>
                  </a:cubicBezTo>
                  <a:cubicBezTo>
                    <a:pt x="1" y="6586"/>
                    <a:pt x="27" y="7568"/>
                    <a:pt x="53" y="8419"/>
                  </a:cubicBezTo>
                  <a:lnTo>
                    <a:pt x="459" y="8419"/>
                  </a:lnTo>
                  <a:cubicBezTo>
                    <a:pt x="433" y="7541"/>
                    <a:pt x="420" y="6638"/>
                    <a:pt x="682" y="5800"/>
                  </a:cubicBezTo>
                  <a:cubicBezTo>
                    <a:pt x="839" y="5316"/>
                    <a:pt x="1061" y="4858"/>
                    <a:pt x="1336" y="4425"/>
                  </a:cubicBezTo>
                  <a:cubicBezTo>
                    <a:pt x="2135" y="3156"/>
                    <a:pt x="3955" y="1598"/>
                    <a:pt x="5473" y="550"/>
                  </a:cubicBezTo>
                  <a:cubicBezTo>
                    <a:pt x="8092" y="4072"/>
                    <a:pt x="7830" y="7489"/>
                    <a:pt x="7306" y="8811"/>
                  </a:cubicBezTo>
                  <a:lnTo>
                    <a:pt x="7686" y="8968"/>
                  </a:lnTo>
                  <a:cubicBezTo>
                    <a:pt x="8249" y="7541"/>
                    <a:pt x="8537" y="3863"/>
                    <a:pt x="5696" y="157"/>
                  </a:cubicBezTo>
                  <a:lnTo>
                    <a:pt x="5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2"/>
            <p:cNvSpPr/>
            <p:nvPr/>
          </p:nvSpPr>
          <p:spPr>
            <a:xfrm>
              <a:off x="5510000" y="1700400"/>
              <a:ext cx="171875" cy="114150"/>
            </a:xfrm>
            <a:custGeom>
              <a:avLst/>
              <a:gdLst/>
              <a:ahLst/>
              <a:cxnLst/>
              <a:rect l="l" t="t" r="r" b="b"/>
              <a:pathLst>
                <a:path w="6875" h="4566" extrusionOk="0">
                  <a:moveTo>
                    <a:pt x="5787" y="196"/>
                  </a:moveTo>
                  <a:cubicBezTo>
                    <a:pt x="5887" y="196"/>
                    <a:pt x="5988" y="208"/>
                    <a:pt x="6089" y="232"/>
                  </a:cubicBezTo>
                  <a:cubicBezTo>
                    <a:pt x="6285" y="258"/>
                    <a:pt x="6468" y="376"/>
                    <a:pt x="6573" y="546"/>
                  </a:cubicBezTo>
                  <a:cubicBezTo>
                    <a:pt x="6652" y="729"/>
                    <a:pt x="6599" y="978"/>
                    <a:pt x="6403" y="1292"/>
                  </a:cubicBezTo>
                  <a:cubicBezTo>
                    <a:pt x="5382" y="2968"/>
                    <a:pt x="2645" y="4356"/>
                    <a:pt x="511" y="4356"/>
                  </a:cubicBezTo>
                  <a:lnTo>
                    <a:pt x="498" y="4356"/>
                  </a:lnTo>
                  <a:lnTo>
                    <a:pt x="4439" y="873"/>
                  </a:lnTo>
                  <a:cubicBezTo>
                    <a:pt x="4688" y="638"/>
                    <a:pt x="4963" y="441"/>
                    <a:pt x="5277" y="297"/>
                  </a:cubicBezTo>
                  <a:cubicBezTo>
                    <a:pt x="5443" y="231"/>
                    <a:pt x="5614" y="196"/>
                    <a:pt x="5787" y="196"/>
                  </a:cubicBezTo>
                  <a:close/>
                  <a:moveTo>
                    <a:pt x="5801" y="0"/>
                  </a:moveTo>
                  <a:cubicBezTo>
                    <a:pt x="5596" y="0"/>
                    <a:pt x="5392" y="38"/>
                    <a:pt x="5198" y="114"/>
                  </a:cubicBezTo>
                  <a:cubicBezTo>
                    <a:pt x="4871" y="258"/>
                    <a:pt x="4570" y="468"/>
                    <a:pt x="4308" y="729"/>
                  </a:cubicBezTo>
                  <a:lnTo>
                    <a:pt x="210" y="4356"/>
                  </a:lnTo>
                  <a:cubicBezTo>
                    <a:pt x="145" y="4356"/>
                    <a:pt x="79" y="4343"/>
                    <a:pt x="27" y="4343"/>
                  </a:cubicBezTo>
                  <a:lnTo>
                    <a:pt x="1" y="4539"/>
                  </a:lnTo>
                  <a:cubicBezTo>
                    <a:pt x="92" y="4552"/>
                    <a:pt x="184" y="4565"/>
                    <a:pt x="276" y="4565"/>
                  </a:cubicBezTo>
                  <a:lnTo>
                    <a:pt x="498" y="4565"/>
                  </a:lnTo>
                  <a:cubicBezTo>
                    <a:pt x="2685" y="4565"/>
                    <a:pt x="5513" y="3125"/>
                    <a:pt x="6586" y="1397"/>
                  </a:cubicBezTo>
                  <a:cubicBezTo>
                    <a:pt x="6822" y="1031"/>
                    <a:pt x="6874" y="716"/>
                    <a:pt x="6756" y="468"/>
                  </a:cubicBezTo>
                  <a:cubicBezTo>
                    <a:pt x="6625" y="245"/>
                    <a:pt x="6403" y="88"/>
                    <a:pt x="6141" y="36"/>
                  </a:cubicBezTo>
                  <a:cubicBezTo>
                    <a:pt x="6029" y="12"/>
                    <a:pt x="5915" y="0"/>
                    <a:pt x="5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2"/>
            <p:cNvSpPr/>
            <p:nvPr/>
          </p:nvSpPr>
          <p:spPr>
            <a:xfrm>
              <a:off x="5177150" y="1728775"/>
              <a:ext cx="341075" cy="165950"/>
            </a:xfrm>
            <a:custGeom>
              <a:avLst/>
              <a:gdLst/>
              <a:ahLst/>
              <a:cxnLst/>
              <a:rect l="l" t="t" r="r" b="b"/>
              <a:pathLst>
                <a:path w="13643" h="6638" extrusionOk="0">
                  <a:moveTo>
                    <a:pt x="0" y="0"/>
                  </a:moveTo>
                  <a:lnTo>
                    <a:pt x="0" y="6638"/>
                  </a:lnTo>
                  <a:lnTo>
                    <a:pt x="10945" y="6638"/>
                  </a:lnTo>
                  <a:lnTo>
                    <a:pt x="13642" y="3326"/>
                  </a:lnTo>
                  <a:lnTo>
                    <a:pt x="109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2"/>
            <p:cNvSpPr/>
            <p:nvPr/>
          </p:nvSpPr>
          <p:spPr>
            <a:xfrm>
              <a:off x="5254050" y="1779175"/>
              <a:ext cx="33750" cy="71050"/>
            </a:xfrm>
            <a:custGeom>
              <a:avLst/>
              <a:gdLst/>
              <a:ahLst/>
              <a:cxnLst/>
              <a:rect l="l" t="t" r="r" b="b"/>
              <a:pathLst>
                <a:path w="1350" h="2842" extrusionOk="0">
                  <a:moveTo>
                    <a:pt x="577" y="511"/>
                  </a:moveTo>
                  <a:lnTo>
                    <a:pt x="577" y="1231"/>
                  </a:lnTo>
                  <a:cubicBezTo>
                    <a:pt x="393" y="1218"/>
                    <a:pt x="276" y="1048"/>
                    <a:pt x="289" y="878"/>
                  </a:cubicBezTo>
                  <a:cubicBezTo>
                    <a:pt x="289" y="786"/>
                    <a:pt x="315" y="707"/>
                    <a:pt x="354" y="629"/>
                  </a:cubicBezTo>
                  <a:cubicBezTo>
                    <a:pt x="407" y="563"/>
                    <a:pt x="485" y="511"/>
                    <a:pt x="577" y="511"/>
                  </a:cubicBezTo>
                  <a:close/>
                  <a:moveTo>
                    <a:pt x="773" y="1532"/>
                  </a:moveTo>
                  <a:cubicBezTo>
                    <a:pt x="865" y="1545"/>
                    <a:pt x="956" y="1585"/>
                    <a:pt x="1022" y="1663"/>
                  </a:cubicBezTo>
                  <a:cubicBezTo>
                    <a:pt x="1074" y="1729"/>
                    <a:pt x="1100" y="1820"/>
                    <a:pt x="1100" y="1912"/>
                  </a:cubicBezTo>
                  <a:cubicBezTo>
                    <a:pt x="1100" y="2017"/>
                    <a:pt x="1074" y="2108"/>
                    <a:pt x="1022" y="2187"/>
                  </a:cubicBezTo>
                  <a:cubicBezTo>
                    <a:pt x="956" y="2252"/>
                    <a:pt x="865" y="2292"/>
                    <a:pt x="773" y="2305"/>
                  </a:cubicBezTo>
                  <a:lnTo>
                    <a:pt x="773" y="1532"/>
                  </a:lnTo>
                  <a:close/>
                  <a:moveTo>
                    <a:pt x="577" y="0"/>
                  </a:moveTo>
                  <a:lnTo>
                    <a:pt x="577" y="288"/>
                  </a:lnTo>
                  <a:cubicBezTo>
                    <a:pt x="420" y="302"/>
                    <a:pt x="289" y="367"/>
                    <a:pt x="184" y="485"/>
                  </a:cubicBezTo>
                  <a:cubicBezTo>
                    <a:pt x="92" y="603"/>
                    <a:pt x="40" y="747"/>
                    <a:pt x="40" y="904"/>
                  </a:cubicBezTo>
                  <a:cubicBezTo>
                    <a:pt x="40" y="1048"/>
                    <a:pt x="79" y="1192"/>
                    <a:pt x="171" y="1297"/>
                  </a:cubicBezTo>
                  <a:cubicBezTo>
                    <a:pt x="276" y="1401"/>
                    <a:pt x="407" y="1467"/>
                    <a:pt x="551" y="1493"/>
                  </a:cubicBezTo>
                  <a:lnTo>
                    <a:pt x="577" y="1493"/>
                  </a:lnTo>
                  <a:lnTo>
                    <a:pt x="577" y="2305"/>
                  </a:lnTo>
                  <a:cubicBezTo>
                    <a:pt x="485" y="2292"/>
                    <a:pt x="407" y="2252"/>
                    <a:pt x="354" y="2174"/>
                  </a:cubicBezTo>
                  <a:cubicBezTo>
                    <a:pt x="289" y="2095"/>
                    <a:pt x="249" y="1990"/>
                    <a:pt x="249" y="1886"/>
                  </a:cubicBezTo>
                  <a:lnTo>
                    <a:pt x="1" y="1886"/>
                  </a:lnTo>
                  <a:cubicBezTo>
                    <a:pt x="1" y="2056"/>
                    <a:pt x="66" y="2213"/>
                    <a:pt x="171" y="2344"/>
                  </a:cubicBezTo>
                  <a:cubicBezTo>
                    <a:pt x="276" y="2449"/>
                    <a:pt x="420" y="2527"/>
                    <a:pt x="577" y="2527"/>
                  </a:cubicBezTo>
                  <a:lnTo>
                    <a:pt x="577" y="2841"/>
                  </a:lnTo>
                  <a:lnTo>
                    <a:pt x="773" y="2841"/>
                  </a:lnTo>
                  <a:lnTo>
                    <a:pt x="773" y="2527"/>
                  </a:lnTo>
                  <a:cubicBezTo>
                    <a:pt x="930" y="2514"/>
                    <a:pt x="1087" y="2449"/>
                    <a:pt x="1192" y="2344"/>
                  </a:cubicBezTo>
                  <a:cubicBezTo>
                    <a:pt x="1297" y="2213"/>
                    <a:pt x="1349" y="2056"/>
                    <a:pt x="1349" y="1899"/>
                  </a:cubicBezTo>
                  <a:cubicBezTo>
                    <a:pt x="1349" y="1755"/>
                    <a:pt x="1310" y="1611"/>
                    <a:pt x="1218" y="1493"/>
                  </a:cubicBezTo>
                  <a:cubicBezTo>
                    <a:pt x="1114" y="1388"/>
                    <a:pt x="983" y="1323"/>
                    <a:pt x="839" y="1297"/>
                  </a:cubicBezTo>
                  <a:lnTo>
                    <a:pt x="773" y="1297"/>
                  </a:lnTo>
                  <a:lnTo>
                    <a:pt x="773" y="511"/>
                  </a:lnTo>
                  <a:cubicBezTo>
                    <a:pt x="956" y="550"/>
                    <a:pt x="1048" y="681"/>
                    <a:pt x="1061" y="904"/>
                  </a:cubicBezTo>
                  <a:lnTo>
                    <a:pt x="1310" y="904"/>
                  </a:lnTo>
                  <a:cubicBezTo>
                    <a:pt x="1310" y="747"/>
                    <a:pt x="1258" y="590"/>
                    <a:pt x="1153" y="472"/>
                  </a:cubicBezTo>
                  <a:cubicBezTo>
                    <a:pt x="1048" y="367"/>
                    <a:pt x="917" y="302"/>
                    <a:pt x="773" y="288"/>
                  </a:cubicBez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2"/>
            <p:cNvSpPr/>
            <p:nvPr/>
          </p:nvSpPr>
          <p:spPr>
            <a:xfrm>
              <a:off x="5294975" y="1779175"/>
              <a:ext cx="33725" cy="71050"/>
            </a:xfrm>
            <a:custGeom>
              <a:avLst/>
              <a:gdLst/>
              <a:ahLst/>
              <a:cxnLst/>
              <a:rect l="l" t="t" r="r" b="b"/>
              <a:pathLst>
                <a:path w="1349" h="2842" extrusionOk="0">
                  <a:moveTo>
                    <a:pt x="563" y="511"/>
                  </a:moveTo>
                  <a:lnTo>
                    <a:pt x="563" y="1231"/>
                  </a:lnTo>
                  <a:cubicBezTo>
                    <a:pt x="380" y="1218"/>
                    <a:pt x="262" y="1048"/>
                    <a:pt x="275" y="878"/>
                  </a:cubicBezTo>
                  <a:cubicBezTo>
                    <a:pt x="275" y="786"/>
                    <a:pt x="301" y="694"/>
                    <a:pt x="354" y="629"/>
                  </a:cubicBezTo>
                  <a:cubicBezTo>
                    <a:pt x="406" y="563"/>
                    <a:pt x="472" y="511"/>
                    <a:pt x="563" y="511"/>
                  </a:cubicBezTo>
                  <a:close/>
                  <a:moveTo>
                    <a:pt x="773" y="1532"/>
                  </a:moveTo>
                  <a:cubicBezTo>
                    <a:pt x="864" y="1545"/>
                    <a:pt x="943" y="1585"/>
                    <a:pt x="1008" y="1663"/>
                  </a:cubicBezTo>
                  <a:cubicBezTo>
                    <a:pt x="1061" y="1729"/>
                    <a:pt x="1100" y="1820"/>
                    <a:pt x="1087" y="1912"/>
                  </a:cubicBezTo>
                  <a:cubicBezTo>
                    <a:pt x="1087" y="2017"/>
                    <a:pt x="1061" y="2108"/>
                    <a:pt x="1008" y="2187"/>
                  </a:cubicBezTo>
                  <a:cubicBezTo>
                    <a:pt x="943" y="2252"/>
                    <a:pt x="864" y="2305"/>
                    <a:pt x="773" y="2305"/>
                  </a:cubicBezTo>
                  <a:lnTo>
                    <a:pt x="773" y="1532"/>
                  </a:lnTo>
                  <a:close/>
                  <a:moveTo>
                    <a:pt x="563" y="0"/>
                  </a:moveTo>
                  <a:lnTo>
                    <a:pt x="563" y="288"/>
                  </a:lnTo>
                  <a:cubicBezTo>
                    <a:pt x="419" y="302"/>
                    <a:pt x="275" y="367"/>
                    <a:pt x="184" y="485"/>
                  </a:cubicBezTo>
                  <a:cubicBezTo>
                    <a:pt x="79" y="603"/>
                    <a:pt x="26" y="747"/>
                    <a:pt x="26" y="904"/>
                  </a:cubicBezTo>
                  <a:cubicBezTo>
                    <a:pt x="26" y="1048"/>
                    <a:pt x="66" y="1192"/>
                    <a:pt x="157" y="1297"/>
                  </a:cubicBezTo>
                  <a:cubicBezTo>
                    <a:pt x="262" y="1401"/>
                    <a:pt x="393" y="1467"/>
                    <a:pt x="537" y="1493"/>
                  </a:cubicBezTo>
                  <a:lnTo>
                    <a:pt x="563" y="1493"/>
                  </a:lnTo>
                  <a:lnTo>
                    <a:pt x="563" y="2305"/>
                  </a:lnTo>
                  <a:cubicBezTo>
                    <a:pt x="472" y="2292"/>
                    <a:pt x="393" y="2252"/>
                    <a:pt x="341" y="2174"/>
                  </a:cubicBezTo>
                  <a:cubicBezTo>
                    <a:pt x="275" y="2095"/>
                    <a:pt x="249" y="1990"/>
                    <a:pt x="236" y="1886"/>
                  </a:cubicBezTo>
                  <a:lnTo>
                    <a:pt x="0" y="1886"/>
                  </a:lnTo>
                  <a:cubicBezTo>
                    <a:pt x="0" y="2056"/>
                    <a:pt x="53" y="2213"/>
                    <a:pt x="157" y="2344"/>
                  </a:cubicBezTo>
                  <a:cubicBezTo>
                    <a:pt x="262" y="2449"/>
                    <a:pt x="406" y="2527"/>
                    <a:pt x="563" y="2527"/>
                  </a:cubicBezTo>
                  <a:lnTo>
                    <a:pt x="563" y="2841"/>
                  </a:lnTo>
                  <a:lnTo>
                    <a:pt x="773" y="2841"/>
                  </a:lnTo>
                  <a:lnTo>
                    <a:pt x="773" y="2527"/>
                  </a:lnTo>
                  <a:cubicBezTo>
                    <a:pt x="930" y="2514"/>
                    <a:pt x="1074" y="2449"/>
                    <a:pt x="1192" y="2344"/>
                  </a:cubicBezTo>
                  <a:cubicBezTo>
                    <a:pt x="1296" y="2226"/>
                    <a:pt x="1349" y="2069"/>
                    <a:pt x="1336" y="1899"/>
                  </a:cubicBezTo>
                  <a:cubicBezTo>
                    <a:pt x="1349" y="1755"/>
                    <a:pt x="1296" y="1611"/>
                    <a:pt x="1205" y="1493"/>
                  </a:cubicBezTo>
                  <a:cubicBezTo>
                    <a:pt x="1100" y="1388"/>
                    <a:pt x="969" y="1323"/>
                    <a:pt x="825" y="1297"/>
                  </a:cubicBezTo>
                  <a:lnTo>
                    <a:pt x="773" y="1297"/>
                  </a:lnTo>
                  <a:lnTo>
                    <a:pt x="773" y="511"/>
                  </a:lnTo>
                  <a:cubicBezTo>
                    <a:pt x="943" y="550"/>
                    <a:pt x="1048" y="681"/>
                    <a:pt x="1061" y="904"/>
                  </a:cubicBezTo>
                  <a:lnTo>
                    <a:pt x="1309" y="904"/>
                  </a:lnTo>
                  <a:cubicBezTo>
                    <a:pt x="1296" y="747"/>
                    <a:pt x="1244" y="590"/>
                    <a:pt x="1139" y="472"/>
                  </a:cubicBezTo>
                  <a:cubicBezTo>
                    <a:pt x="1048" y="367"/>
                    <a:pt x="917" y="302"/>
                    <a:pt x="773" y="288"/>
                  </a:cubicBezTo>
                  <a:lnTo>
                    <a:pt x="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42"/>
          <p:cNvGrpSpPr/>
          <p:nvPr/>
        </p:nvGrpSpPr>
        <p:grpSpPr>
          <a:xfrm>
            <a:off x="799524" y="4439345"/>
            <a:ext cx="479276" cy="463063"/>
            <a:chOff x="6085197" y="1608975"/>
            <a:chExt cx="296453" cy="286425"/>
          </a:xfrm>
        </p:grpSpPr>
        <p:sp>
          <p:nvSpPr>
            <p:cNvPr id="739" name="Google Shape;739;p42"/>
            <p:cNvSpPr/>
            <p:nvPr/>
          </p:nvSpPr>
          <p:spPr>
            <a:xfrm>
              <a:off x="6227450" y="1611925"/>
              <a:ext cx="154200" cy="280850"/>
            </a:xfrm>
            <a:custGeom>
              <a:avLst/>
              <a:gdLst/>
              <a:ahLst/>
              <a:cxnLst/>
              <a:rect l="l" t="t" r="r" b="b"/>
              <a:pathLst>
                <a:path w="6168" h="11234" extrusionOk="0">
                  <a:moveTo>
                    <a:pt x="2515" y="0"/>
                  </a:moveTo>
                  <a:lnTo>
                    <a:pt x="2515" y="956"/>
                  </a:lnTo>
                  <a:cubicBezTo>
                    <a:pt x="1114" y="1126"/>
                    <a:pt x="223" y="2003"/>
                    <a:pt x="223" y="3273"/>
                  </a:cubicBezTo>
                  <a:cubicBezTo>
                    <a:pt x="223" y="4622"/>
                    <a:pt x="1088" y="5303"/>
                    <a:pt x="2999" y="5853"/>
                  </a:cubicBezTo>
                  <a:cubicBezTo>
                    <a:pt x="4544" y="6271"/>
                    <a:pt x="4989" y="6861"/>
                    <a:pt x="4989" y="7699"/>
                  </a:cubicBezTo>
                  <a:cubicBezTo>
                    <a:pt x="4989" y="8641"/>
                    <a:pt x="4334" y="9178"/>
                    <a:pt x="3156" y="9178"/>
                  </a:cubicBezTo>
                  <a:cubicBezTo>
                    <a:pt x="2096" y="9178"/>
                    <a:pt x="1415" y="8667"/>
                    <a:pt x="1192" y="7633"/>
                  </a:cubicBezTo>
                  <a:lnTo>
                    <a:pt x="1" y="7633"/>
                  </a:lnTo>
                  <a:cubicBezTo>
                    <a:pt x="158" y="8929"/>
                    <a:pt x="1009" y="9885"/>
                    <a:pt x="2567" y="10055"/>
                  </a:cubicBezTo>
                  <a:lnTo>
                    <a:pt x="2567" y="11233"/>
                  </a:lnTo>
                  <a:lnTo>
                    <a:pt x="3601" y="11233"/>
                  </a:lnTo>
                  <a:lnTo>
                    <a:pt x="3601" y="10068"/>
                  </a:lnTo>
                  <a:cubicBezTo>
                    <a:pt x="5185" y="9911"/>
                    <a:pt x="6167" y="8995"/>
                    <a:pt x="6167" y="7581"/>
                  </a:cubicBezTo>
                  <a:cubicBezTo>
                    <a:pt x="6167" y="6298"/>
                    <a:pt x="5539" y="5394"/>
                    <a:pt x="3339" y="4740"/>
                  </a:cubicBezTo>
                  <a:cubicBezTo>
                    <a:pt x="1899" y="4321"/>
                    <a:pt x="1415" y="4007"/>
                    <a:pt x="1415" y="3169"/>
                  </a:cubicBezTo>
                  <a:cubicBezTo>
                    <a:pt x="1415" y="2501"/>
                    <a:pt x="1808" y="1859"/>
                    <a:pt x="2973" y="1859"/>
                  </a:cubicBezTo>
                  <a:cubicBezTo>
                    <a:pt x="4243" y="1859"/>
                    <a:pt x="4609" y="2527"/>
                    <a:pt x="4727" y="3103"/>
                  </a:cubicBezTo>
                  <a:lnTo>
                    <a:pt x="5945" y="3103"/>
                  </a:lnTo>
                  <a:cubicBezTo>
                    <a:pt x="5827" y="2226"/>
                    <a:pt x="5303" y="1152"/>
                    <a:pt x="3549" y="969"/>
                  </a:cubicBezTo>
                  <a:lnTo>
                    <a:pt x="35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2"/>
            <p:cNvSpPr/>
            <p:nvPr/>
          </p:nvSpPr>
          <p:spPr>
            <a:xfrm>
              <a:off x="6152500" y="1611925"/>
              <a:ext cx="153875" cy="280850"/>
            </a:xfrm>
            <a:custGeom>
              <a:avLst/>
              <a:gdLst/>
              <a:ahLst/>
              <a:cxnLst/>
              <a:rect l="l" t="t" r="r" b="b"/>
              <a:pathLst>
                <a:path w="6155" h="11234" extrusionOk="0">
                  <a:moveTo>
                    <a:pt x="2501" y="0"/>
                  </a:moveTo>
                  <a:lnTo>
                    <a:pt x="2501" y="956"/>
                  </a:lnTo>
                  <a:cubicBezTo>
                    <a:pt x="1101" y="1126"/>
                    <a:pt x="210" y="2003"/>
                    <a:pt x="210" y="3273"/>
                  </a:cubicBezTo>
                  <a:cubicBezTo>
                    <a:pt x="210" y="4622"/>
                    <a:pt x="1074" y="5303"/>
                    <a:pt x="2986" y="5853"/>
                  </a:cubicBezTo>
                  <a:cubicBezTo>
                    <a:pt x="4531" y="6271"/>
                    <a:pt x="4976" y="6861"/>
                    <a:pt x="4976" y="7699"/>
                  </a:cubicBezTo>
                  <a:cubicBezTo>
                    <a:pt x="4976" y="8641"/>
                    <a:pt x="4321" y="9178"/>
                    <a:pt x="3143" y="9178"/>
                  </a:cubicBezTo>
                  <a:cubicBezTo>
                    <a:pt x="2082" y="9178"/>
                    <a:pt x="1389" y="8667"/>
                    <a:pt x="1179" y="7633"/>
                  </a:cubicBezTo>
                  <a:lnTo>
                    <a:pt x="1" y="7633"/>
                  </a:lnTo>
                  <a:cubicBezTo>
                    <a:pt x="158" y="8929"/>
                    <a:pt x="996" y="9885"/>
                    <a:pt x="2567" y="10055"/>
                  </a:cubicBezTo>
                  <a:lnTo>
                    <a:pt x="2567" y="11233"/>
                  </a:lnTo>
                  <a:lnTo>
                    <a:pt x="3601" y="11233"/>
                  </a:lnTo>
                  <a:lnTo>
                    <a:pt x="3601" y="10068"/>
                  </a:lnTo>
                  <a:cubicBezTo>
                    <a:pt x="5172" y="9911"/>
                    <a:pt x="6154" y="8995"/>
                    <a:pt x="6154" y="7581"/>
                  </a:cubicBezTo>
                  <a:cubicBezTo>
                    <a:pt x="6154" y="6298"/>
                    <a:pt x="5526" y="5394"/>
                    <a:pt x="3326" y="4740"/>
                  </a:cubicBezTo>
                  <a:cubicBezTo>
                    <a:pt x="1873" y="4321"/>
                    <a:pt x="1389" y="4007"/>
                    <a:pt x="1389" y="3169"/>
                  </a:cubicBezTo>
                  <a:cubicBezTo>
                    <a:pt x="1389" y="2501"/>
                    <a:pt x="1794" y="1859"/>
                    <a:pt x="2947" y="1859"/>
                  </a:cubicBezTo>
                  <a:cubicBezTo>
                    <a:pt x="4230" y="1859"/>
                    <a:pt x="4583" y="2527"/>
                    <a:pt x="4714" y="3103"/>
                  </a:cubicBezTo>
                  <a:lnTo>
                    <a:pt x="5918" y="3103"/>
                  </a:lnTo>
                  <a:cubicBezTo>
                    <a:pt x="5814" y="2226"/>
                    <a:pt x="5290" y="1152"/>
                    <a:pt x="3523" y="969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2"/>
            <p:cNvSpPr/>
            <p:nvPr/>
          </p:nvSpPr>
          <p:spPr>
            <a:xfrm>
              <a:off x="6085197" y="1608975"/>
              <a:ext cx="160075" cy="286425"/>
            </a:xfrm>
            <a:custGeom>
              <a:avLst/>
              <a:gdLst/>
              <a:ahLst/>
              <a:cxnLst/>
              <a:rect l="l" t="t" r="r" b="b"/>
              <a:pathLst>
                <a:path w="6403" h="11457" extrusionOk="0">
                  <a:moveTo>
                    <a:pt x="3562" y="210"/>
                  </a:moveTo>
                  <a:lnTo>
                    <a:pt x="3562" y="1166"/>
                  </a:lnTo>
                  <a:lnTo>
                    <a:pt x="3653" y="1179"/>
                  </a:lnTo>
                  <a:cubicBezTo>
                    <a:pt x="5290" y="1349"/>
                    <a:pt x="5814" y="2292"/>
                    <a:pt x="5945" y="3103"/>
                  </a:cubicBezTo>
                  <a:lnTo>
                    <a:pt x="4937" y="3103"/>
                  </a:lnTo>
                  <a:cubicBezTo>
                    <a:pt x="4727" y="2279"/>
                    <a:pt x="4125" y="1873"/>
                    <a:pt x="3091" y="1873"/>
                  </a:cubicBezTo>
                  <a:cubicBezTo>
                    <a:pt x="2056" y="1873"/>
                    <a:pt x="1441" y="2396"/>
                    <a:pt x="1441" y="3287"/>
                  </a:cubicBezTo>
                  <a:cubicBezTo>
                    <a:pt x="1441" y="4216"/>
                    <a:pt x="2030" y="4543"/>
                    <a:pt x="3431" y="4949"/>
                  </a:cubicBezTo>
                  <a:cubicBezTo>
                    <a:pt x="5395" y="5525"/>
                    <a:pt x="6193" y="6324"/>
                    <a:pt x="6193" y="7699"/>
                  </a:cubicBezTo>
                  <a:cubicBezTo>
                    <a:pt x="6193" y="9047"/>
                    <a:pt x="5264" y="9937"/>
                    <a:pt x="3719" y="10081"/>
                  </a:cubicBezTo>
                  <a:lnTo>
                    <a:pt x="3627" y="10095"/>
                  </a:lnTo>
                  <a:lnTo>
                    <a:pt x="3627" y="11247"/>
                  </a:lnTo>
                  <a:lnTo>
                    <a:pt x="2789" y="11247"/>
                  </a:lnTo>
                  <a:lnTo>
                    <a:pt x="2789" y="10081"/>
                  </a:lnTo>
                  <a:lnTo>
                    <a:pt x="2698" y="10068"/>
                  </a:lnTo>
                  <a:cubicBezTo>
                    <a:pt x="1310" y="9911"/>
                    <a:pt x="446" y="9126"/>
                    <a:pt x="236" y="7856"/>
                  </a:cubicBezTo>
                  <a:lnTo>
                    <a:pt x="1218" y="7856"/>
                  </a:lnTo>
                  <a:cubicBezTo>
                    <a:pt x="1467" y="8864"/>
                    <a:pt x="2174" y="9401"/>
                    <a:pt x="3274" y="9401"/>
                  </a:cubicBezTo>
                  <a:cubicBezTo>
                    <a:pt x="4504" y="9401"/>
                    <a:pt x="5211" y="8825"/>
                    <a:pt x="5211" y="7817"/>
                  </a:cubicBezTo>
                  <a:cubicBezTo>
                    <a:pt x="5211" y="6848"/>
                    <a:pt x="4609" y="6272"/>
                    <a:pt x="3156" y="5866"/>
                  </a:cubicBezTo>
                  <a:cubicBezTo>
                    <a:pt x="1179" y="5303"/>
                    <a:pt x="446" y="4635"/>
                    <a:pt x="446" y="3391"/>
                  </a:cubicBezTo>
                  <a:cubicBezTo>
                    <a:pt x="446" y="2187"/>
                    <a:pt x="1297" y="1336"/>
                    <a:pt x="2658" y="1179"/>
                  </a:cubicBezTo>
                  <a:lnTo>
                    <a:pt x="2750" y="1166"/>
                  </a:lnTo>
                  <a:lnTo>
                    <a:pt x="2750" y="210"/>
                  </a:lnTo>
                  <a:close/>
                  <a:moveTo>
                    <a:pt x="2528" y="1"/>
                  </a:moveTo>
                  <a:lnTo>
                    <a:pt x="2528" y="982"/>
                  </a:lnTo>
                  <a:cubicBezTo>
                    <a:pt x="1114" y="1192"/>
                    <a:pt x="236" y="2095"/>
                    <a:pt x="236" y="3391"/>
                  </a:cubicBezTo>
                  <a:cubicBezTo>
                    <a:pt x="236" y="4936"/>
                    <a:pt x="1375" y="5565"/>
                    <a:pt x="3091" y="6062"/>
                  </a:cubicBezTo>
                  <a:cubicBezTo>
                    <a:pt x="4766" y="6533"/>
                    <a:pt x="5002" y="7188"/>
                    <a:pt x="5002" y="7817"/>
                  </a:cubicBezTo>
                  <a:cubicBezTo>
                    <a:pt x="5002" y="8707"/>
                    <a:pt x="4387" y="9191"/>
                    <a:pt x="3274" y="9191"/>
                  </a:cubicBezTo>
                  <a:cubicBezTo>
                    <a:pt x="2240" y="9191"/>
                    <a:pt x="1611" y="8707"/>
                    <a:pt x="1402" y="7738"/>
                  </a:cubicBezTo>
                  <a:lnTo>
                    <a:pt x="1375" y="7646"/>
                  </a:lnTo>
                  <a:lnTo>
                    <a:pt x="1" y="7646"/>
                  </a:lnTo>
                  <a:lnTo>
                    <a:pt x="14" y="7764"/>
                  </a:lnTo>
                  <a:cubicBezTo>
                    <a:pt x="197" y="9165"/>
                    <a:pt x="1127" y="10068"/>
                    <a:pt x="2593" y="10265"/>
                  </a:cubicBezTo>
                  <a:lnTo>
                    <a:pt x="2593" y="11456"/>
                  </a:lnTo>
                  <a:lnTo>
                    <a:pt x="3824" y="11456"/>
                  </a:lnTo>
                  <a:lnTo>
                    <a:pt x="3837" y="10304"/>
                  </a:lnTo>
                  <a:cubicBezTo>
                    <a:pt x="5447" y="10121"/>
                    <a:pt x="6403" y="9152"/>
                    <a:pt x="6403" y="7725"/>
                  </a:cubicBezTo>
                  <a:cubicBezTo>
                    <a:pt x="6403" y="6232"/>
                    <a:pt x="5565" y="5381"/>
                    <a:pt x="3496" y="4779"/>
                  </a:cubicBezTo>
                  <a:cubicBezTo>
                    <a:pt x="2004" y="4334"/>
                    <a:pt x="1637" y="4046"/>
                    <a:pt x="1637" y="3300"/>
                  </a:cubicBezTo>
                  <a:cubicBezTo>
                    <a:pt x="1637" y="2933"/>
                    <a:pt x="1781" y="2082"/>
                    <a:pt x="3091" y="2082"/>
                  </a:cubicBezTo>
                  <a:cubicBezTo>
                    <a:pt x="4046" y="2082"/>
                    <a:pt x="4596" y="2462"/>
                    <a:pt x="4766" y="3234"/>
                  </a:cubicBezTo>
                  <a:lnTo>
                    <a:pt x="4779" y="3313"/>
                  </a:lnTo>
                  <a:lnTo>
                    <a:pt x="6180" y="3313"/>
                  </a:lnTo>
                  <a:lnTo>
                    <a:pt x="6167" y="3195"/>
                  </a:lnTo>
                  <a:cubicBezTo>
                    <a:pt x="6076" y="2462"/>
                    <a:pt x="5630" y="1218"/>
                    <a:pt x="3771" y="982"/>
                  </a:cubicBezTo>
                  <a:lnTo>
                    <a:pt x="37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" name="Google Shape;742;p42"/>
          <p:cNvGrpSpPr/>
          <p:nvPr/>
        </p:nvGrpSpPr>
        <p:grpSpPr>
          <a:xfrm rot="-320906">
            <a:off x="396964" y="2029292"/>
            <a:ext cx="1082690" cy="839815"/>
            <a:chOff x="4159225" y="1883250"/>
            <a:chExt cx="669675" cy="519450"/>
          </a:xfrm>
        </p:grpSpPr>
        <p:sp>
          <p:nvSpPr>
            <p:cNvPr id="743" name="Google Shape;743;p42"/>
            <p:cNvSpPr/>
            <p:nvPr/>
          </p:nvSpPr>
          <p:spPr>
            <a:xfrm>
              <a:off x="4159225" y="2173250"/>
              <a:ext cx="229450" cy="229450"/>
            </a:xfrm>
            <a:custGeom>
              <a:avLst/>
              <a:gdLst/>
              <a:ahLst/>
              <a:cxnLst/>
              <a:rect l="l" t="t" r="r" b="b"/>
              <a:pathLst>
                <a:path w="9178" h="9178" extrusionOk="0">
                  <a:moveTo>
                    <a:pt x="5512" y="0"/>
                  </a:moveTo>
                  <a:lnTo>
                    <a:pt x="4439" y="2252"/>
                  </a:lnTo>
                  <a:lnTo>
                    <a:pt x="3103" y="144"/>
                  </a:lnTo>
                  <a:lnTo>
                    <a:pt x="3287" y="2632"/>
                  </a:lnTo>
                  <a:lnTo>
                    <a:pt x="1074" y="1493"/>
                  </a:lnTo>
                  <a:lnTo>
                    <a:pt x="2488" y="3548"/>
                  </a:lnTo>
                  <a:lnTo>
                    <a:pt x="0" y="3653"/>
                  </a:lnTo>
                  <a:lnTo>
                    <a:pt x="2252" y="4727"/>
                  </a:lnTo>
                  <a:lnTo>
                    <a:pt x="144" y="6075"/>
                  </a:lnTo>
                  <a:lnTo>
                    <a:pt x="2632" y="5879"/>
                  </a:lnTo>
                  <a:lnTo>
                    <a:pt x="2632" y="5879"/>
                  </a:lnTo>
                  <a:lnTo>
                    <a:pt x="1480" y="8091"/>
                  </a:lnTo>
                  <a:lnTo>
                    <a:pt x="3535" y="6690"/>
                  </a:lnTo>
                  <a:lnTo>
                    <a:pt x="3653" y="9178"/>
                  </a:lnTo>
                  <a:lnTo>
                    <a:pt x="4727" y="6926"/>
                  </a:lnTo>
                  <a:lnTo>
                    <a:pt x="6075" y="9034"/>
                  </a:lnTo>
                  <a:lnTo>
                    <a:pt x="5879" y="6546"/>
                  </a:lnTo>
                  <a:lnTo>
                    <a:pt x="8091" y="7685"/>
                  </a:lnTo>
                  <a:lnTo>
                    <a:pt x="6677" y="5630"/>
                  </a:lnTo>
                  <a:lnTo>
                    <a:pt x="9178" y="5525"/>
                  </a:lnTo>
                  <a:lnTo>
                    <a:pt x="6926" y="4452"/>
                  </a:lnTo>
                  <a:lnTo>
                    <a:pt x="9021" y="3103"/>
                  </a:lnTo>
                  <a:lnTo>
                    <a:pt x="9021" y="3103"/>
                  </a:lnTo>
                  <a:lnTo>
                    <a:pt x="6533" y="3300"/>
                  </a:lnTo>
                  <a:lnTo>
                    <a:pt x="7685" y="1087"/>
                  </a:lnTo>
                  <a:lnTo>
                    <a:pt x="5630" y="2501"/>
                  </a:lnTo>
                  <a:lnTo>
                    <a:pt x="55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2"/>
            <p:cNvSpPr/>
            <p:nvPr/>
          </p:nvSpPr>
          <p:spPr>
            <a:xfrm>
              <a:off x="4331050" y="1887850"/>
              <a:ext cx="494600" cy="391800"/>
            </a:xfrm>
            <a:custGeom>
              <a:avLst/>
              <a:gdLst/>
              <a:ahLst/>
              <a:cxnLst/>
              <a:rect l="l" t="t" r="r" b="b"/>
              <a:pathLst>
                <a:path w="19784" h="15672" extrusionOk="0">
                  <a:moveTo>
                    <a:pt x="1" y="0"/>
                  </a:moveTo>
                  <a:lnTo>
                    <a:pt x="1" y="15671"/>
                  </a:lnTo>
                  <a:lnTo>
                    <a:pt x="19783" y="15671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2"/>
            <p:cNvSpPr/>
            <p:nvPr/>
          </p:nvSpPr>
          <p:spPr>
            <a:xfrm>
              <a:off x="4306825" y="1886200"/>
              <a:ext cx="494925" cy="391800"/>
            </a:xfrm>
            <a:custGeom>
              <a:avLst/>
              <a:gdLst/>
              <a:ahLst/>
              <a:cxnLst/>
              <a:rect l="l" t="t" r="r" b="b"/>
              <a:pathLst>
                <a:path w="19797" h="15672" extrusionOk="0">
                  <a:moveTo>
                    <a:pt x="1" y="1"/>
                  </a:moveTo>
                  <a:lnTo>
                    <a:pt x="1" y="15672"/>
                  </a:lnTo>
                  <a:lnTo>
                    <a:pt x="19796" y="15672"/>
                  </a:lnTo>
                  <a:lnTo>
                    <a:pt x="197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2"/>
            <p:cNvSpPr/>
            <p:nvPr/>
          </p:nvSpPr>
          <p:spPr>
            <a:xfrm>
              <a:off x="4303900" y="2079650"/>
              <a:ext cx="525000" cy="7875"/>
            </a:xfrm>
            <a:custGeom>
              <a:avLst/>
              <a:gdLst/>
              <a:ahLst/>
              <a:cxnLst/>
              <a:rect l="l" t="t" r="r" b="b"/>
              <a:pathLst>
                <a:path w="21000" h="315" extrusionOk="0">
                  <a:moveTo>
                    <a:pt x="0" y="0"/>
                  </a:moveTo>
                  <a:lnTo>
                    <a:pt x="0" y="209"/>
                  </a:lnTo>
                  <a:lnTo>
                    <a:pt x="21000" y="314"/>
                  </a:lnTo>
                  <a:lnTo>
                    <a:pt x="21000" y="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2"/>
            <p:cNvSpPr/>
            <p:nvPr/>
          </p:nvSpPr>
          <p:spPr>
            <a:xfrm>
              <a:off x="4552975" y="1883250"/>
              <a:ext cx="4925" cy="408500"/>
            </a:xfrm>
            <a:custGeom>
              <a:avLst/>
              <a:gdLst/>
              <a:ahLst/>
              <a:cxnLst/>
              <a:rect l="l" t="t" r="r" b="b"/>
              <a:pathLst>
                <a:path w="197" h="16340" extrusionOk="0">
                  <a:moveTo>
                    <a:pt x="0" y="1"/>
                  </a:moveTo>
                  <a:lnTo>
                    <a:pt x="0" y="16340"/>
                  </a:lnTo>
                  <a:lnTo>
                    <a:pt x="197" y="16340"/>
                  </a:ln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2"/>
            <p:cNvSpPr/>
            <p:nvPr/>
          </p:nvSpPr>
          <p:spPr>
            <a:xfrm>
              <a:off x="4528425" y="2071775"/>
              <a:ext cx="50900" cy="55025"/>
            </a:xfrm>
            <a:custGeom>
              <a:avLst/>
              <a:gdLst/>
              <a:ahLst/>
              <a:cxnLst/>
              <a:rect l="l" t="t" r="r" b="b"/>
              <a:pathLst>
                <a:path w="2036" h="2201" extrusionOk="0">
                  <a:moveTo>
                    <a:pt x="1061" y="1"/>
                  </a:moveTo>
                  <a:lnTo>
                    <a:pt x="969" y="328"/>
                  </a:lnTo>
                  <a:cubicBezTo>
                    <a:pt x="773" y="970"/>
                    <a:pt x="445" y="1559"/>
                    <a:pt x="0" y="2056"/>
                  </a:cubicBezTo>
                  <a:lnTo>
                    <a:pt x="157" y="2200"/>
                  </a:lnTo>
                  <a:cubicBezTo>
                    <a:pt x="550" y="1755"/>
                    <a:pt x="864" y="1231"/>
                    <a:pt x="1074" y="669"/>
                  </a:cubicBezTo>
                  <a:cubicBezTo>
                    <a:pt x="1283" y="1153"/>
                    <a:pt x="1545" y="1611"/>
                    <a:pt x="1859" y="2030"/>
                  </a:cubicBezTo>
                  <a:cubicBezTo>
                    <a:pt x="1886" y="2082"/>
                    <a:pt x="1925" y="2109"/>
                    <a:pt x="1977" y="2122"/>
                  </a:cubicBezTo>
                  <a:lnTo>
                    <a:pt x="2017" y="1925"/>
                  </a:lnTo>
                  <a:cubicBezTo>
                    <a:pt x="2025" y="1925"/>
                    <a:pt x="2034" y="1931"/>
                    <a:pt x="2035" y="1931"/>
                  </a:cubicBezTo>
                  <a:cubicBezTo>
                    <a:pt x="2035" y="1931"/>
                    <a:pt x="2034" y="1930"/>
                    <a:pt x="2030" y="1925"/>
                  </a:cubicBezTo>
                  <a:cubicBezTo>
                    <a:pt x="1689" y="1428"/>
                    <a:pt x="1349" y="904"/>
                    <a:pt x="1166" y="328"/>
                  </a:cubicBezTo>
                  <a:lnTo>
                    <a:pt x="1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2"/>
            <p:cNvSpPr/>
            <p:nvPr/>
          </p:nvSpPr>
          <p:spPr>
            <a:xfrm>
              <a:off x="4553625" y="2018400"/>
              <a:ext cx="76275" cy="63875"/>
            </a:xfrm>
            <a:custGeom>
              <a:avLst/>
              <a:gdLst/>
              <a:ahLst/>
              <a:cxnLst/>
              <a:rect l="l" t="t" r="r" b="b"/>
              <a:pathLst>
                <a:path w="3051" h="2555" extrusionOk="0">
                  <a:moveTo>
                    <a:pt x="2287" y="201"/>
                  </a:moveTo>
                  <a:cubicBezTo>
                    <a:pt x="2390" y="201"/>
                    <a:pt x="2491" y="234"/>
                    <a:pt x="2580" y="316"/>
                  </a:cubicBezTo>
                  <a:cubicBezTo>
                    <a:pt x="2841" y="552"/>
                    <a:pt x="2658" y="971"/>
                    <a:pt x="2514" y="1154"/>
                  </a:cubicBezTo>
                  <a:cubicBezTo>
                    <a:pt x="2056" y="1769"/>
                    <a:pt x="1100" y="2345"/>
                    <a:pt x="302" y="2345"/>
                  </a:cubicBezTo>
                  <a:lnTo>
                    <a:pt x="262" y="2345"/>
                  </a:lnTo>
                  <a:cubicBezTo>
                    <a:pt x="341" y="2254"/>
                    <a:pt x="432" y="2123"/>
                    <a:pt x="537" y="1939"/>
                  </a:cubicBezTo>
                  <a:cubicBezTo>
                    <a:pt x="577" y="1887"/>
                    <a:pt x="603" y="1835"/>
                    <a:pt x="629" y="1822"/>
                  </a:cubicBezTo>
                  <a:cubicBezTo>
                    <a:pt x="734" y="1664"/>
                    <a:pt x="838" y="1520"/>
                    <a:pt x="930" y="1376"/>
                  </a:cubicBezTo>
                  <a:cubicBezTo>
                    <a:pt x="1061" y="1180"/>
                    <a:pt x="1205" y="984"/>
                    <a:pt x="1349" y="800"/>
                  </a:cubicBezTo>
                  <a:cubicBezTo>
                    <a:pt x="1388" y="761"/>
                    <a:pt x="1427" y="709"/>
                    <a:pt x="1480" y="643"/>
                  </a:cubicBezTo>
                  <a:cubicBezTo>
                    <a:pt x="1570" y="553"/>
                    <a:pt x="1945" y="201"/>
                    <a:pt x="2287" y="201"/>
                  </a:cubicBezTo>
                  <a:close/>
                  <a:moveTo>
                    <a:pt x="2297" y="1"/>
                  </a:moveTo>
                  <a:cubicBezTo>
                    <a:pt x="1969" y="1"/>
                    <a:pt x="1613" y="235"/>
                    <a:pt x="1336" y="512"/>
                  </a:cubicBezTo>
                  <a:cubicBezTo>
                    <a:pt x="1283" y="565"/>
                    <a:pt x="1231" y="617"/>
                    <a:pt x="1179" y="683"/>
                  </a:cubicBezTo>
                  <a:cubicBezTo>
                    <a:pt x="1035" y="866"/>
                    <a:pt x="904" y="1062"/>
                    <a:pt x="773" y="1259"/>
                  </a:cubicBezTo>
                  <a:cubicBezTo>
                    <a:pt x="668" y="1403"/>
                    <a:pt x="563" y="1547"/>
                    <a:pt x="459" y="1691"/>
                  </a:cubicBezTo>
                  <a:cubicBezTo>
                    <a:pt x="446" y="1717"/>
                    <a:pt x="406" y="1769"/>
                    <a:pt x="367" y="1835"/>
                  </a:cubicBezTo>
                  <a:cubicBezTo>
                    <a:pt x="262" y="2018"/>
                    <a:pt x="144" y="2175"/>
                    <a:pt x="0" y="2332"/>
                  </a:cubicBezTo>
                  <a:cubicBezTo>
                    <a:pt x="7" y="2326"/>
                    <a:pt x="14" y="2322"/>
                    <a:pt x="20" y="2322"/>
                  </a:cubicBezTo>
                  <a:cubicBezTo>
                    <a:pt x="27" y="2322"/>
                    <a:pt x="33" y="2326"/>
                    <a:pt x="40" y="2332"/>
                  </a:cubicBezTo>
                  <a:lnTo>
                    <a:pt x="0" y="2529"/>
                  </a:lnTo>
                  <a:cubicBezTo>
                    <a:pt x="105" y="2542"/>
                    <a:pt x="197" y="2555"/>
                    <a:pt x="302" y="2555"/>
                  </a:cubicBezTo>
                  <a:cubicBezTo>
                    <a:pt x="1192" y="2555"/>
                    <a:pt x="2187" y="1939"/>
                    <a:pt x="2684" y="1285"/>
                  </a:cubicBezTo>
                  <a:cubicBezTo>
                    <a:pt x="2933" y="958"/>
                    <a:pt x="3051" y="460"/>
                    <a:pt x="2724" y="172"/>
                  </a:cubicBezTo>
                  <a:cubicBezTo>
                    <a:pt x="2595" y="52"/>
                    <a:pt x="2449" y="1"/>
                    <a:pt x="2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2"/>
            <p:cNvSpPr/>
            <p:nvPr/>
          </p:nvSpPr>
          <p:spPr>
            <a:xfrm>
              <a:off x="4486850" y="2007775"/>
              <a:ext cx="72375" cy="76475"/>
            </a:xfrm>
            <a:custGeom>
              <a:avLst/>
              <a:gdLst/>
              <a:ahLst/>
              <a:cxnLst/>
              <a:rect l="l" t="t" r="r" b="b"/>
              <a:pathLst>
                <a:path w="2895" h="3059" extrusionOk="0">
                  <a:moveTo>
                    <a:pt x="821" y="200"/>
                  </a:moveTo>
                  <a:cubicBezTo>
                    <a:pt x="1018" y="200"/>
                    <a:pt x="1221" y="285"/>
                    <a:pt x="1362" y="401"/>
                  </a:cubicBezTo>
                  <a:cubicBezTo>
                    <a:pt x="1611" y="636"/>
                    <a:pt x="1807" y="924"/>
                    <a:pt x="1925" y="1252"/>
                  </a:cubicBezTo>
                  <a:cubicBezTo>
                    <a:pt x="1991" y="1396"/>
                    <a:pt x="2069" y="1540"/>
                    <a:pt x="2161" y="1710"/>
                  </a:cubicBezTo>
                  <a:cubicBezTo>
                    <a:pt x="2357" y="2063"/>
                    <a:pt x="2527" y="2443"/>
                    <a:pt x="2645" y="2836"/>
                  </a:cubicBezTo>
                  <a:cubicBezTo>
                    <a:pt x="2462" y="2783"/>
                    <a:pt x="2292" y="2718"/>
                    <a:pt x="2122" y="2626"/>
                  </a:cubicBezTo>
                  <a:cubicBezTo>
                    <a:pt x="2043" y="2574"/>
                    <a:pt x="1964" y="2535"/>
                    <a:pt x="1899" y="2508"/>
                  </a:cubicBezTo>
                  <a:cubicBezTo>
                    <a:pt x="1336" y="2273"/>
                    <a:pt x="655" y="1906"/>
                    <a:pt x="367" y="1291"/>
                  </a:cubicBezTo>
                  <a:cubicBezTo>
                    <a:pt x="210" y="964"/>
                    <a:pt x="210" y="505"/>
                    <a:pt x="498" y="296"/>
                  </a:cubicBezTo>
                  <a:cubicBezTo>
                    <a:pt x="594" y="229"/>
                    <a:pt x="706" y="200"/>
                    <a:pt x="821" y="200"/>
                  </a:cubicBezTo>
                  <a:close/>
                  <a:moveTo>
                    <a:pt x="835" y="0"/>
                  </a:moveTo>
                  <a:cubicBezTo>
                    <a:pt x="680" y="0"/>
                    <a:pt x="527" y="41"/>
                    <a:pt x="393" y="139"/>
                  </a:cubicBezTo>
                  <a:cubicBezTo>
                    <a:pt x="1" y="401"/>
                    <a:pt x="1" y="977"/>
                    <a:pt x="184" y="1383"/>
                  </a:cubicBezTo>
                  <a:cubicBezTo>
                    <a:pt x="498" y="2063"/>
                    <a:pt x="1218" y="2443"/>
                    <a:pt x="1820" y="2705"/>
                  </a:cubicBezTo>
                  <a:cubicBezTo>
                    <a:pt x="1886" y="2731"/>
                    <a:pt x="1951" y="2757"/>
                    <a:pt x="2030" y="2810"/>
                  </a:cubicBezTo>
                  <a:cubicBezTo>
                    <a:pt x="2252" y="2940"/>
                    <a:pt x="2501" y="3019"/>
                    <a:pt x="2750" y="3058"/>
                  </a:cubicBezTo>
                  <a:lnTo>
                    <a:pt x="2789" y="3058"/>
                  </a:lnTo>
                  <a:lnTo>
                    <a:pt x="2894" y="3045"/>
                  </a:lnTo>
                  <a:lnTo>
                    <a:pt x="2881" y="2940"/>
                  </a:lnTo>
                  <a:cubicBezTo>
                    <a:pt x="2763" y="2469"/>
                    <a:pt x="2580" y="2024"/>
                    <a:pt x="2344" y="1605"/>
                  </a:cubicBezTo>
                  <a:cubicBezTo>
                    <a:pt x="2266" y="1461"/>
                    <a:pt x="2187" y="1304"/>
                    <a:pt x="2122" y="1160"/>
                  </a:cubicBezTo>
                  <a:cubicBezTo>
                    <a:pt x="1991" y="806"/>
                    <a:pt x="1781" y="492"/>
                    <a:pt x="1506" y="244"/>
                  </a:cubicBezTo>
                  <a:cubicBezTo>
                    <a:pt x="1323" y="100"/>
                    <a:pt x="1077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42"/>
          <p:cNvGrpSpPr/>
          <p:nvPr/>
        </p:nvGrpSpPr>
        <p:grpSpPr>
          <a:xfrm>
            <a:off x="8184594" y="65782"/>
            <a:ext cx="870083" cy="870083"/>
            <a:chOff x="2429425" y="1984725"/>
            <a:chExt cx="239600" cy="239600"/>
          </a:xfrm>
        </p:grpSpPr>
        <p:sp>
          <p:nvSpPr>
            <p:cNvPr id="752" name="Google Shape;752;p42"/>
            <p:cNvSpPr/>
            <p:nvPr/>
          </p:nvSpPr>
          <p:spPr>
            <a:xfrm>
              <a:off x="2429425" y="1984725"/>
              <a:ext cx="239600" cy="239600"/>
            </a:xfrm>
            <a:custGeom>
              <a:avLst/>
              <a:gdLst/>
              <a:ahLst/>
              <a:cxnLst/>
              <a:rect l="l" t="t" r="r" b="b"/>
              <a:pathLst>
                <a:path w="9584" h="9584" extrusionOk="0">
                  <a:moveTo>
                    <a:pt x="3771" y="0"/>
                  </a:moveTo>
                  <a:lnTo>
                    <a:pt x="3679" y="2606"/>
                  </a:lnTo>
                  <a:lnTo>
                    <a:pt x="1519" y="1152"/>
                  </a:lnTo>
                  <a:lnTo>
                    <a:pt x="2736" y="3457"/>
                  </a:lnTo>
                  <a:lnTo>
                    <a:pt x="131" y="3273"/>
                  </a:lnTo>
                  <a:lnTo>
                    <a:pt x="2344" y="4661"/>
                  </a:lnTo>
                  <a:lnTo>
                    <a:pt x="0" y="5813"/>
                  </a:lnTo>
                  <a:lnTo>
                    <a:pt x="2606" y="5905"/>
                  </a:lnTo>
                  <a:lnTo>
                    <a:pt x="1152" y="8065"/>
                  </a:lnTo>
                  <a:lnTo>
                    <a:pt x="1152" y="8065"/>
                  </a:lnTo>
                  <a:lnTo>
                    <a:pt x="3457" y="6847"/>
                  </a:lnTo>
                  <a:lnTo>
                    <a:pt x="3273" y="9453"/>
                  </a:lnTo>
                  <a:lnTo>
                    <a:pt x="4661" y="7240"/>
                  </a:lnTo>
                  <a:lnTo>
                    <a:pt x="5813" y="9584"/>
                  </a:lnTo>
                  <a:lnTo>
                    <a:pt x="5905" y="6978"/>
                  </a:lnTo>
                  <a:lnTo>
                    <a:pt x="8065" y="8432"/>
                  </a:lnTo>
                  <a:lnTo>
                    <a:pt x="6847" y="6127"/>
                  </a:lnTo>
                  <a:lnTo>
                    <a:pt x="9453" y="6311"/>
                  </a:lnTo>
                  <a:lnTo>
                    <a:pt x="7240" y="4923"/>
                  </a:lnTo>
                  <a:lnTo>
                    <a:pt x="9584" y="3771"/>
                  </a:lnTo>
                  <a:lnTo>
                    <a:pt x="6978" y="3679"/>
                  </a:lnTo>
                  <a:lnTo>
                    <a:pt x="8432" y="1519"/>
                  </a:lnTo>
                  <a:lnTo>
                    <a:pt x="6127" y="2737"/>
                  </a:lnTo>
                  <a:lnTo>
                    <a:pt x="6127" y="2737"/>
                  </a:lnTo>
                  <a:lnTo>
                    <a:pt x="6311" y="131"/>
                  </a:lnTo>
                  <a:lnTo>
                    <a:pt x="4923" y="23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2"/>
            <p:cNvSpPr/>
            <p:nvPr/>
          </p:nvSpPr>
          <p:spPr>
            <a:xfrm>
              <a:off x="2543993" y="2064079"/>
              <a:ext cx="17050" cy="80875"/>
            </a:xfrm>
            <a:custGeom>
              <a:avLst/>
              <a:gdLst/>
              <a:ahLst/>
              <a:cxnLst/>
              <a:rect l="l" t="t" r="r" b="b"/>
              <a:pathLst>
                <a:path w="682" h="3235" extrusionOk="0">
                  <a:moveTo>
                    <a:pt x="66" y="1"/>
                  </a:moveTo>
                  <a:lnTo>
                    <a:pt x="131" y="2266"/>
                  </a:lnTo>
                  <a:lnTo>
                    <a:pt x="459" y="2266"/>
                  </a:lnTo>
                  <a:lnTo>
                    <a:pt x="524" y="1"/>
                  </a:lnTo>
                  <a:close/>
                  <a:moveTo>
                    <a:pt x="288" y="2645"/>
                  </a:moveTo>
                  <a:cubicBezTo>
                    <a:pt x="131" y="2645"/>
                    <a:pt x="0" y="2789"/>
                    <a:pt x="13" y="2946"/>
                  </a:cubicBezTo>
                  <a:cubicBezTo>
                    <a:pt x="0" y="3103"/>
                    <a:pt x="131" y="3234"/>
                    <a:pt x="288" y="3234"/>
                  </a:cubicBezTo>
                  <a:cubicBezTo>
                    <a:pt x="681" y="3234"/>
                    <a:pt x="681" y="2645"/>
                    <a:pt x="288" y="26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32" name="Picture 8" descr="ASOS Company Profile: Stock Performance &amp; Earnings | PitchBook">
            <a:extLst>
              <a:ext uri="{FF2B5EF4-FFF2-40B4-BE49-F238E27FC236}">
                <a16:creationId xmlns:a16="http://schemas.microsoft.com/office/drawing/2014/main" id="{6BBFB342-B9A5-803E-5FBE-8117AB1B9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899" y="1808010"/>
            <a:ext cx="2981541" cy="298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אתר האופנה – SHEIN – מדריך – כזה אני רוצה ! I Need It">
            <a:extLst>
              <a:ext uri="{FF2B5EF4-FFF2-40B4-BE49-F238E27FC236}">
                <a16:creationId xmlns:a16="http://schemas.microsoft.com/office/drawing/2014/main" id="{FA8B041E-7D87-43A2-A346-D73E82A38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5982" y="1062087"/>
            <a:ext cx="2968695" cy="1558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90605DEF-C45C-BA61-2493-B65B76F6C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61013"/>
            <a:ext cx="5384733" cy="1241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mazon UK down? Current status and problems | Downdetector">
            <a:extLst>
              <a:ext uri="{FF2B5EF4-FFF2-40B4-BE49-F238E27FC236}">
                <a16:creationId xmlns:a16="http://schemas.microsoft.com/office/drawing/2014/main" id="{530BD7CD-A810-1D7E-46CF-90BE84528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983" y="1982488"/>
            <a:ext cx="4127165" cy="1263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Temu (marketplace) - Wikipedia">
            <a:extLst>
              <a:ext uri="{FF2B5EF4-FFF2-40B4-BE49-F238E27FC236}">
                <a16:creationId xmlns:a16="http://schemas.microsoft.com/office/drawing/2014/main" id="{E6205490-5401-CC64-1162-F110B2E11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609" y="421536"/>
            <a:ext cx="1156409" cy="1323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Alibaba">
            <a:extLst>
              <a:ext uri="{FF2B5EF4-FFF2-40B4-BE49-F238E27FC236}">
                <a16:creationId xmlns:a16="http://schemas.microsoft.com/office/drawing/2014/main" id="{19E83EE4-F420-0E66-961F-7C4CF4C87B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2704" y="437634"/>
            <a:ext cx="2728461" cy="1432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01B690D1-9F1B-614F-9FC4-FFEE0033D844}"/>
              </a:ext>
            </a:extLst>
          </p:cNvPr>
          <p:cNvSpPr txBox="1"/>
          <p:nvPr/>
        </p:nvSpPr>
        <p:spPr>
          <a:xfrm>
            <a:off x="6085982" y="376399"/>
            <a:ext cx="2436476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sz="2400" b="1" dirty="0">
                <a:solidFill>
                  <a:schemeClr val="bg1">
                    <a:lumMod val="10000"/>
                  </a:schemeClr>
                </a:solidFill>
              </a:rPr>
              <a:t>מערכות דומות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52"/>
          <p:cNvSpPr txBox="1">
            <a:spLocks noGrp="1"/>
          </p:cNvSpPr>
          <p:nvPr>
            <p:ph type="subTitle" idx="4"/>
          </p:nvPr>
        </p:nvSpPr>
        <p:spPr>
          <a:xfrm>
            <a:off x="5264582" y="4697325"/>
            <a:ext cx="1708318" cy="1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www.EasyBreezy.com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1312" name="Google Shape;1312;p52"/>
          <p:cNvGrpSpPr/>
          <p:nvPr/>
        </p:nvGrpSpPr>
        <p:grpSpPr>
          <a:xfrm>
            <a:off x="2201869" y="700955"/>
            <a:ext cx="855219" cy="501043"/>
            <a:chOff x="865994" y="1162943"/>
            <a:chExt cx="855219" cy="501043"/>
          </a:xfrm>
        </p:grpSpPr>
        <p:sp>
          <p:nvSpPr>
            <p:cNvPr id="1313" name="Google Shape;1313;p52"/>
            <p:cNvSpPr/>
            <p:nvPr/>
          </p:nvSpPr>
          <p:spPr>
            <a:xfrm>
              <a:off x="865994" y="1162943"/>
              <a:ext cx="855219" cy="501043"/>
            </a:xfrm>
            <a:custGeom>
              <a:avLst/>
              <a:gdLst/>
              <a:ahLst/>
              <a:cxnLst/>
              <a:rect l="l" t="t" r="r" b="b"/>
              <a:pathLst>
                <a:path w="12735" h="7461" extrusionOk="0">
                  <a:moveTo>
                    <a:pt x="488" y="0"/>
                  </a:moveTo>
                  <a:cubicBezTo>
                    <a:pt x="213" y="0"/>
                    <a:pt x="0" y="225"/>
                    <a:pt x="0" y="500"/>
                  </a:cubicBezTo>
                  <a:lnTo>
                    <a:pt x="0" y="6973"/>
                  </a:lnTo>
                  <a:cubicBezTo>
                    <a:pt x="0" y="7248"/>
                    <a:pt x="213" y="7461"/>
                    <a:pt x="488" y="7461"/>
                  </a:cubicBezTo>
                  <a:lnTo>
                    <a:pt x="12235" y="7461"/>
                  </a:lnTo>
                  <a:cubicBezTo>
                    <a:pt x="12510" y="7461"/>
                    <a:pt x="12735" y="7248"/>
                    <a:pt x="12735" y="6973"/>
                  </a:cubicBezTo>
                  <a:lnTo>
                    <a:pt x="12735" y="500"/>
                  </a:lnTo>
                  <a:cubicBezTo>
                    <a:pt x="12735" y="225"/>
                    <a:pt x="12510" y="0"/>
                    <a:pt x="12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2"/>
            <p:cNvSpPr/>
            <p:nvPr/>
          </p:nvSpPr>
          <p:spPr>
            <a:xfrm>
              <a:off x="865994" y="1538876"/>
              <a:ext cx="855219" cy="58828"/>
            </a:xfrm>
            <a:custGeom>
              <a:avLst/>
              <a:gdLst/>
              <a:ahLst/>
              <a:cxnLst/>
              <a:rect l="l" t="t" r="r" b="b"/>
              <a:pathLst>
                <a:path w="12735" h="876" extrusionOk="0">
                  <a:moveTo>
                    <a:pt x="0" y="1"/>
                  </a:moveTo>
                  <a:lnTo>
                    <a:pt x="0" y="875"/>
                  </a:lnTo>
                  <a:lnTo>
                    <a:pt x="12735" y="875"/>
                  </a:lnTo>
                  <a:lnTo>
                    <a:pt x="127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2"/>
            <p:cNvSpPr/>
            <p:nvPr/>
          </p:nvSpPr>
          <p:spPr>
            <a:xfrm>
              <a:off x="921397" y="1216667"/>
              <a:ext cx="195623" cy="108321"/>
            </a:xfrm>
            <a:custGeom>
              <a:avLst/>
              <a:gdLst/>
              <a:ahLst/>
              <a:cxnLst/>
              <a:rect l="l" t="t" r="r" b="b"/>
              <a:pathLst>
                <a:path w="2913" h="1613" extrusionOk="0">
                  <a:moveTo>
                    <a:pt x="250" y="0"/>
                  </a:moveTo>
                  <a:cubicBezTo>
                    <a:pt x="113" y="0"/>
                    <a:pt x="0" y="112"/>
                    <a:pt x="0" y="250"/>
                  </a:cubicBezTo>
                  <a:lnTo>
                    <a:pt x="0" y="1362"/>
                  </a:lnTo>
                  <a:cubicBezTo>
                    <a:pt x="0" y="1500"/>
                    <a:pt x="113" y="1612"/>
                    <a:pt x="250" y="1612"/>
                  </a:cubicBezTo>
                  <a:lnTo>
                    <a:pt x="2650" y="1612"/>
                  </a:lnTo>
                  <a:cubicBezTo>
                    <a:pt x="2800" y="1612"/>
                    <a:pt x="2912" y="1500"/>
                    <a:pt x="2912" y="1362"/>
                  </a:cubicBezTo>
                  <a:lnTo>
                    <a:pt x="2912" y="250"/>
                  </a:lnTo>
                  <a:cubicBezTo>
                    <a:pt x="2912" y="112"/>
                    <a:pt x="2800" y="0"/>
                    <a:pt x="2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2"/>
            <p:cNvSpPr/>
            <p:nvPr/>
          </p:nvSpPr>
          <p:spPr>
            <a:xfrm>
              <a:off x="921397" y="1465073"/>
              <a:ext cx="290445" cy="45330"/>
            </a:xfrm>
            <a:custGeom>
              <a:avLst/>
              <a:gdLst/>
              <a:ahLst/>
              <a:cxnLst/>
              <a:rect l="l" t="t" r="r" b="b"/>
              <a:pathLst>
                <a:path w="4325" h="675" extrusionOk="0">
                  <a:moveTo>
                    <a:pt x="138" y="0"/>
                  </a:moveTo>
                  <a:cubicBezTo>
                    <a:pt x="63" y="0"/>
                    <a:pt x="0" y="62"/>
                    <a:pt x="0" y="137"/>
                  </a:cubicBezTo>
                  <a:lnTo>
                    <a:pt x="0" y="537"/>
                  </a:lnTo>
                  <a:cubicBezTo>
                    <a:pt x="0" y="612"/>
                    <a:pt x="63" y="675"/>
                    <a:pt x="138" y="675"/>
                  </a:cubicBezTo>
                  <a:lnTo>
                    <a:pt x="4187" y="675"/>
                  </a:lnTo>
                  <a:cubicBezTo>
                    <a:pt x="4262" y="675"/>
                    <a:pt x="4324" y="612"/>
                    <a:pt x="4324" y="537"/>
                  </a:cubicBezTo>
                  <a:lnTo>
                    <a:pt x="4324" y="137"/>
                  </a:lnTo>
                  <a:cubicBezTo>
                    <a:pt x="4324" y="62"/>
                    <a:pt x="4262" y="0"/>
                    <a:pt x="41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2"/>
            <p:cNvSpPr/>
            <p:nvPr/>
          </p:nvSpPr>
          <p:spPr>
            <a:xfrm>
              <a:off x="1590260" y="1465073"/>
              <a:ext cx="68028" cy="45330"/>
            </a:xfrm>
            <a:custGeom>
              <a:avLst/>
              <a:gdLst/>
              <a:ahLst/>
              <a:cxnLst/>
              <a:rect l="l" t="t" r="r" b="b"/>
              <a:pathLst>
                <a:path w="1013" h="675" extrusionOk="0">
                  <a:moveTo>
                    <a:pt x="138" y="0"/>
                  </a:moveTo>
                  <a:cubicBezTo>
                    <a:pt x="63" y="0"/>
                    <a:pt x="0" y="62"/>
                    <a:pt x="0" y="137"/>
                  </a:cubicBezTo>
                  <a:lnTo>
                    <a:pt x="0" y="537"/>
                  </a:lnTo>
                  <a:cubicBezTo>
                    <a:pt x="0" y="612"/>
                    <a:pt x="63" y="675"/>
                    <a:pt x="138" y="675"/>
                  </a:cubicBezTo>
                  <a:lnTo>
                    <a:pt x="875" y="675"/>
                  </a:lnTo>
                  <a:cubicBezTo>
                    <a:pt x="950" y="675"/>
                    <a:pt x="1012" y="612"/>
                    <a:pt x="1012" y="537"/>
                  </a:cubicBezTo>
                  <a:lnTo>
                    <a:pt x="1012" y="137"/>
                  </a:lnTo>
                  <a:cubicBezTo>
                    <a:pt x="1012" y="62"/>
                    <a:pt x="950" y="0"/>
                    <a:pt x="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2"/>
            <p:cNvSpPr/>
            <p:nvPr/>
          </p:nvSpPr>
          <p:spPr>
            <a:xfrm>
              <a:off x="1507995" y="1465073"/>
              <a:ext cx="68028" cy="45330"/>
            </a:xfrm>
            <a:custGeom>
              <a:avLst/>
              <a:gdLst/>
              <a:ahLst/>
              <a:cxnLst/>
              <a:rect l="l" t="t" r="r" b="b"/>
              <a:pathLst>
                <a:path w="1013" h="675" extrusionOk="0">
                  <a:moveTo>
                    <a:pt x="138" y="0"/>
                  </a:moveTo>
                  <a:cubicBezTo>
                    <a:pt x="63" y="0"/>
                    <a:pt x="0" y="62"/>
                    <a:pt x="0" y="137"/>
                  </a:cubicBezTo>
                  <a:lnTo>
                    <a:pt x="0" y="537"/>
                  </a:lnTo>
                  <a:cubicBezTo>
                    <a:pt x="0" y="612"/>
                    <a:pt x="63" y="675"/>
                    <a:pt x="138" y="675"/>
                  </a:cubicBezTo>
                  <a:lnTo>
                    <a:pt x="875" y="675"/>
                  </a:lnTo>
                  <a:cubicBezTo>
                    <a:pt x="950" y="675"/>
                    <a:pt x="1013" y="612"/>
                    <a:pt x="1013" y="537"/>
                  </a:cubicBezTo>
                  <a:lnTo>
                    <a:pt x="1013" y="137"/>
                  </a:lnTo>
                  <a:cubicBezTo>
                    <a:pt x="1013" y="62"/>
                    <a:pt x="950" y="0"/>
                    <a:pt x="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2"/>
            <p:cNvSpPr/>
            <p:nvPr/>
          </p:nvSpPr>
          <p:spPr>
            <a:xfrm>
              <a:off x="1426604" y="1465073"/>
              <a:ext cx="68028" cy="45330"/>
            </a:xfrm>
            <a:custGeom>
              <a:avLst/>
              <a:gdLst/>
              <a:ahLst/>
              <a:cxnLst/>
              <a:rect l="l" t="t" r="r" b="b"/>
              <a:pathLst>
                <a:path w="1013" h="675" extrusionOk="0">
                  <a:moveTo>
                    <a:pt x="138" y="0"/>
                  </a:moveTo>
                  <a:cubicBezTo>
                    <a:pt x="63" y="0"/>
                    <a:pt x="0" y="62"/>
                    <a:pt x="0" y="137"/>
                  </a:cubicBezTo>
                  <a:lnTo>
                    <a:pt x="0" y="537"/>
                  </a:lnTo>
                  <a:cubicBezTo>
                    <a:pt x="0" y="612"/>
                    <a:pt x="63" y="675"/>
                    <a:pt x="138" y="675"/>
                  </a:cubicBezTo>
                  <a:lnTo>
                    <a:pt x="875" y="675"/>
                  </a:lnTo>
                  <a:cubicBezTo>
                    <a:pt x="950" y="675"/>
                    <a:pt x="1013" y="612"/>
                    <a:pt x="1013" y="537"/>
                  </a:cubicBezTo>
                  <a:lnTo>
                    <a:pt x="1013" y="137"/>
                  </a:lnTo>
                  <a:cubicBezTo>
                    <a:pt x="1013" y="62"/>
                    <a:pt x="950" y="0"/>
                    <a:pt x="8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" name="Google Shape;1320;p52"/>
          <p:cNvGrpSpPr/>
          <p:nvPr/>
        </p:nvGrpSpPr>
        <p:grpSpPr>
          <a:xfrm>
            <a:off x="926423" y="856502"/>
            <a:ext cx="641713" cy="450006"/>
            <a:chOff x="2041743" y="1182216"/>
            <a:chExt cx="438119" cy="307234"/>
          </a:xfrm>
        </p:grpSpPr>
        <p:sp>
          <p:nvSpPr>
            <p:cNvPr id="1321" name="Google Shape;1321;p52"/>
            <p:cNvSpPr/>
            <p:nvPr/>
          </p:nvSpPr>
          <p:spPr>
            <a:xfrm>
              <a:off x="2041743" y="1182216"/>
              <a:ext cx="438119" cy="307234"/>
            </a:xfrm>
            <a:custGeom>
              <a:avLst/>
              <a:gdLst/>
              <a:ahLst/>
              <a:cxnLst/>
              <a:rect l="l" t="t" r="r" b="b"/>
              <a:pathLst>
                <a:path w="6524" h="4575" extrusionOk="0">
                  <a:moveTo>
                    <a:pt x="625" y="201"/>
                  </a:moveTo>
                  <a:lnTo>
                    <a:pt x="5899" y="213"/>
                  </a:lnTo>
                  <a:cubicBezTo>
                    <a:pt x="6136" y="213"/>
                    <a:pt x="6324" y="426"/>
                    <a:pt x="6311" y="663"/>
                  </a:cubicBezTo>
                  <a:lnTo>
                    <a:pt x="6311" y="4112"/>
                  </a:lnTo>
                  <a:lnTo>
                    <a:pt x="5561" y="3400"/>
                  </a:lnTo>
                  <a:lnTo>
                    <a:pt x="625" y="3400"/>
                  </a:lnTo>
                  <a:cubicBezTo>
                    <a:pt x="388" y="3387"/>
                    <a:pt x="200" y="3187"/>
                    <a:pt x="213" y="2950"/>
                  </a:cubicBezTo>
                  <a:lnTo>
                    <a:pt x="213" y="650"/>
                  </a:lnTo>
                  <a:cubicBezTo>
                    <a:pt x="200" y="413"/>
                    <a:pt x="388" y="213"/>
                    <a:pt x="625" y="201"/>
                  </a:cubicBezTo>
                  <a:close/>
                  <a:moveTo>
                    <a:pt x="625" y="1"/>
                  </a:moveTo>
                  <a:cubicBezTo>
                    <a:pt x="275" y="13"/>
                    <a:pt x="0" y="313"/>
                    <a:pt x="0" y="663"/>
                  </a:cubicBezTo>
                  <a:lnTo>
                    <a:pt x="0" y="2950"/>
                  </a:lnTo>
                  <a:cubicBezTo>
                    <a:pt x="0" y="3300"/>
                    <a:pt x="275" y="3600"/>
                    <a:pt x="625" y="3612"/>
                  </a:cubicBezTo>
                  <a:lnTo>
                    <a:pt x="5486" y="3612"/>
                  </a:lnTo>
                  <a:lnTo>
                    <a:pt x="6511" y="4574"/>
                  </a:lnTo>
                  <a:lnTo>
                    <a:pt x="6511" y="663"/>
                  </a:lnTo>
                  <a:cubicBezTo>
                    <a:pt x="6524" y="313"/>
                    <a:pt x="6249" y="13"/>
                    <a:pt x="58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2"/>
            <p:cNvSpPr/>
            <p:nvPr/>
          </p:nvSpPr>
          <p:spPr>
            <a:xfrm>
              <a:off x="2102183" y="1260250"/>
              <a:ext cx="297967" cy="13498"/>
            </a:xfrm>
            <a:custGeom>
              <a:avLst/>
              <a:gdLst/>
              <a:ahLst/>
              <a:cxnLst/>
              <a:rect l="l" t="t" r="r" b="b"/>
              <a:pathLst>
                <a:path w="4437" h="201" extrusionOk="0">
                  <a:moveTo>
                    <a:pt x="138" y="1"/>
                  </a:moveTo>
                  <a:cubicBezTo>
                    <a:pt x="0" y="1"/>
                    <a:pt x="0" y="201"/>
                    <a:pt x="138" y="201"/>
                  </a:cubicBezTo>
                  <a:lnTo>
                    <a:pt x="4299" y="201"/>
                  </a:lnTo>
                  <a:cubicBezTo>
                    <a:pt x="4436" y="201"/>
                    <a:pt x="4436" y="1"/>
                    <a:pt x="4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2"/>
            <p:cNvSpPr/>
            <p:nvPr/>
          </p:nvSpPr>
          <p:spPr>
            <a:xfrm>
              <a:off x="2102183" y="1317332"/>
              <a:ext cx="297967" cy="13498"/>
            </a:xfrm>
            <a:custGeom>
              <a:avLst/>
              <a:gdLst/>
              <a:ahLst/>
              <a:cxnLst/>
              <a:rect l="l" t="t" r="r" b="b"/>
              <a:pathLst>
                <a:path w="4437" h="201" extrusionOk="0">
                  <a:moveTo>
                    <a:pt x="138" y="1"/>
                  </a:moveTo>
                  <a:cubicBezTo>
                    <a:pt x="0" y="1"/>
                    <a:pt x="0" y="201"/>
                    <a:pt x="138" y="201"/>
                  </a:cubicBezTo>
                  <a:lnTo>
                    <a:pt x="4299" y="201"/>
                  </a:lnTo>
                  <a:cubicBezTo>
                    <a:pt x="4436" y="201"/>
                    <a:pt x="4436" y="1"/>
                    <a:pt x="4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" name="Google Shape;1324;p52"/>
          <p:cNvGrpSpPr/>
          <p:nvPr/>
        </p:nvGrpSpPr>
        <p:grpSpPr>
          <a:xfrm>
            <a:off x="1570920" y="1802393"/>
            <a:ext cx="2070456" cy="1915912"/>
            <a:chOff x="1570920" y="1802393"/>
            <a:chExt cx="2070456" cy="1915912"/>
          </a:xfrm>
        </p:grpSpPr>
        <p:sp>
          <p:nvSpPr>
            <p:cNvPr id="1325" name="Google Shape;1325;p52"/>
            <p:cNvSpPr/>
            <p:nvPr/>
          </p:nvSpPr>
          <p:spPr>
            <a:xfrm>
              <a:off x="1749675" y="2545125"/>
              <a:ext cx="1712923" cy="1173180"/>
            </a:xfrm>
            <a:custGeom>
              <a:avLst/>
              <a:gdLst/>
              <a:ahLst/>
              <a:cxnLst/>
              <a:rect l="l" t="t" r="r" b="b"/>
              <a:pathLst>
                <a:path w="25507" h="16271" extrusionOk="0">
                  <a:moveTo>
                    <a:pt x="13" y="0"/>
                  </a:moveTo>
                  <a:lnTo>
                    <a:pt x="13" y="15621"/>
                  </a:lnTo>
                  <a:cubicBezTo>
                    <a:pt x="1" y="15983"/>
                    <a:pt x="300" y="16271"/>
                    <a:pt x="663" y="16271"/>
                  </a:cubicBezTo>
                  <a:lnTo>
                    <a:pt x="24844" y="16271"/>
                  </a:lnTo>
                  <a:cubicBezTo>
                    <a:pt x="25206" y="16271"/>
                    <a:pt x="25506" y="15983"/>
                    <a:pt x="25506" y="15621"/>
                  </a:cubicBezTo>
                  <a:lnTo>
                    <a:pt x="25506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2"/>
            <p:cNvSpPr/>
            <p:nvPr/>
          </p:nvSpPr>
          <p:spPr>
            <a:xfrm>
              <a:off x="1570920" y="1802393"/>
              <a:ext cx="2070456" cy="742869"/>
            </a:xfrm>
            <a:custGeom>
              <a:avLst/>
              <a:gdLst/>
              <a:ahLst/>
              <a:cxnLst/>
              <a:rect l="l" t="t" r="r" b="b"/>
              <a:pathLst>
                <a:path w="30831" h="11062" extrusionOk="0">
                  <a:moveTo>
                    <a:pt x="351" y="1"/>
                  </a:moveTo>
                  <a:cubicBezTo>
                    <a:pt x="163" y="1"/>
                    <a:pt x="1" y="176"/>
                    <a:pt x="38" y="363"/>
                  </a:cubicBezTo>
                  <a:lnTo>
                    <a:pt x="2613" y="10835"/>
                  </a:lnTo>
                  <a:cubicBezTo>
                    <a:pt x="2660" y="10965"/>
                    <a:pt x="2774" y="11061"/>
                    <a:pt x="2912" y="11061"/>
                  </a:cubicBezTo>
                  <a:cubicBezTo>
                    <a:pt x="2921" y="11061"/>
                    <a:pt x="2929" y="11061"/>
                    <a:pt x="2937" y="11060"/>
                  </a:cubicBezTo>
                  <a:lnTo>
                    <a:pt x="27893" y="11060"/>
                  </a:lnTo>
                  <a:cubicBezTo>
                    <a:pt x="27902" y="11061"/>
                    <a:pt x="27910" y="11061"/>
                    <a:pt x="27919" y="11061"/>
                  </a:cubicBezTo>
                  <a:cubicBezTo>
                    <a:pt x="28059" y="11061"/>
                    <a:pt x="28183" y="10965"/>
                    <a:pt x="28218" y="10835"/>
                  </a:cubicBezTo>
                  <a:lnTo>
                    <a:pt x="30805" y="363"/>
                  </a:lnTo>
                  <a:cubicBezTo>
                    <a:pt x="30830" y="176"/>
                    <a:pt x="30680" y="1"/>
                    <a:pt x="30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2"/>
            <p:cNvSpPr/>
            <p:nvPr/>
          </p:nvSpPr>
          <p:spPr>
            <a:xfrm>
              <a:off x="1923416" y="2645792"/>
              <a:ext cx="97375" cy="89048"/>
            </a:xfrm>
            <a:custGeom>
              <a:avLst/>
              <a:gdLst/>
              <a:ahLst/>
              <a:cxnLst/>
              <a:rect l="l" t="t" r="r" b="b"/>
              <a:pathLst>
                <a:path w="1450" h="1326" extrusionOk="0">
                  <a:moveTo>
                    <a:pt x="138" y="1"/>
                  </a:moveTo>
                  <a:cubicBezTo>
                    <a:pt x="63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1300" y="1325"/>
                  </a:lnTo>
                  <a:cubicBezTo>
                    <a:pt x="1387" y="1325"/>
                    <a:pt x="1450" y="1263"/>
                    <a:pt x="1450" y="1188"/>
                  </a:cubicBezTo>
                  <a:lnTo>
                    <a:pt x="1450" y="151"/>
                  </a:lnTo>
                  <a:cubicBezTo>
                    <a:pt x="1450" y="63"/>
                    <a:pt x="1387" y="1"/>
                    <a:pt x="1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2"/>
            <p:cNvSpPr/>
            <p:nvPr/>
          </p:nvSpPr>
          <p:spPr>
            <a:xfrm>
              <a:off x="2033349" y="264579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0" y="1"/>
                  </a:moveTo>
                  <a:cubicBezTo>
                    <a:pt x="63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50" y="1325"/>
                  </a:cubicBezTo>
                  <a:lnTo>
                    <a:pt x="1175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2"/>
            <p:cNvSpPr/>
            <p:nvPr/>
          </p:nvSpPr>
          <p:spPr>
            <a:xfrm>
              <a:off x="2134887" y="264579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2"/>
            <p:cNvSpPr/>
            <p:nvPr/>
          </p:nvSpPr>
          <p:spPr>
            <a:xfrm>
              <a:off x="2236426" y="264579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2"/>
            <p:cNvSpPr/>
            <p:nvPr/>
          </p:nvSpPr>
          <p:spPr>
            <a:xfrm>
              <a:off x="2337964" y="264579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2"/>
            <p:cNvSpPr/>
            <p:nvPr/>
          </p:nvSpPr>
          <p:spPr>
            <a:xfrm>
              <a:off x="2439502" y="264579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2"/>
            <p:cNvSpPr/>
            <p:nvPr/>
          </p:nvSpPr>
          <p:spPr>
            <a:xfrm>
              <a:off x="2541041" y="264579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76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76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6" y="1263"/>
                    <a:pt x="1326" y="1188"/>
                  </a:cubicBezTo>
                  <a:lnTo>
                    <a:pt x="1326" y="151"/>
                  </a:lnTo>
                  <a:cubicBezTo>
                    <a:pt x="1326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2"/>
            <p:cNvSpPr/>
            <p:nvPr/>
          </p:nvSpPr>
          <p:spPr>
            <a:xfrm>
              <a:off x="2642646" y="2645792"/>
              <a:ext cx="88980" cy="89048"/>
            </a:xfrm>
            <a:custGeom>
              <a:avLst/>
              <a:gdLst/>
              <a:ahLst/>
              <a:cxnLst/>
              <a:rect l="l" t="t" r="r" b="b"/>
              <a:pathLst>
                <a:path w="1325" h="1326" extrusionOk="0">
                  <a:moveTo>
                    <a:pt x="150" y="1"/>
                  </a:moveTo>
                  <a:cubicBezTo>
                    <a:pt x="75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75" y="1325"/>
                    <a:pt x="150" y="1325"/>
                  </a:cubicBezTo>
                  <a:lnTo>
                    <a:pt x="1187" y="1325"/>
                  </a:lnTo>
                  <a:cubicBezTo>
                    <a:pt x="1262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2" y="1"/>
                    <a:pt x="1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2"/>
            <p:cNvSpPr/>
            <p:nvPr/>
          </p:nvSpPr>
          <p:spPr>
            <a:xfrm>
              <a:off x="2744991" y="264579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50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50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2"/>
            <p:cNvSpPr/>
            <p:nvPr/>
          </p:nvSpPr>
          <p:spPr>
            <a:xfrm>
              <a:off x="2845723" y="2645792"/>
              <a:ext cx="88980" cy="89048"/>
            </a:xfrm>
            <a:custGeom>
              <a:avLst/>
              <a:gdLst/>
              <a:ahLst/>
              <a:cxnLst/>
              <a:rect l="l" t="t" r="r" b="b"/>
              <a:pathLst>
                <a:path w="1325" h="1326" extrusionOk="0">
                  <a:moveTo>
                    <a:pt x="150" y="1"/>
                  </a:moveTo>
                  <a:cubicBezTo>
                    <a:pt x="75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75" y="1325"/>
                    <a:pt x="150" y="1325"/>
                  </a:cubicBezTo>
                  <a:lnTo>
                    <a:pt x="1187" y="1325"/>
                  </a:lnTo>
                  <a:cubicBezTo>
                    <a:pt x="1262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2" y="1"/>
                    <a:pt x="1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2"/>
            <p:cNvSpPr/>
            <p:nvPr/>
          </p:nvSpPr>
          <p:spPr>
            <a:xfrm>
              <a:off x="2948067" y="264579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6" y="1325"/>
                  </a:lnTo>
                  <a:cubicBezTo>
                    <a:pt x="1251" y="1325"/>
                    <a:pt x="1326" y="1263"/>
                    <a:pt x="1326" y="1188"/>
                  </a:cubicBezTo>
                  <a:lnTo>
                    <a:pt x="1326" y="151"/>
                  </a:lnTo>
                  <a:cubicBezTo>
                    <a:pt x="1326" y="63"/>
                    <a:pt x="1251" y="1"/>
                    <a:pt x="1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2"/>
            <p:cNvSpPr/>
            <p:nvPr/>
          </p:nvSpPr>
          <p:spPr>
            <a:xfrm>
              <a:off x="3049606" y="264579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6" y="1325"/>
                  </a:lnTo>
                  <a:cubicBezTo>
                    <a:pt x="1263" y="1325"/>
                    <a:pt x="1326" y="1263"/>
                    <a:pt x="1326" y="1188"/>
                  </a:cubicBezTo>
                  <a:lnTo>
                    <a:pt x="1326" y="151"/>
                  </a:lnTo>
                  <a:cubicBezTo>
                    <a:pt x="1326" y="63"/>
                    <a:pt x="1263" y="1"/>
                    <a:pt x="1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2"/>
            <p:cNvSpPr/>
            <p:nvPr/>
          </p:nvSpPr>
          <p:spPr>
            <a:xfrm>
              <a:off x="3146980" y="2645792"/>
              <a:ext cx="142772" cy="89048"/>
            </a:xfrm>
            <a:custGeom>
              <a:avLst/>
              <a:gdLst/>
              <a:ahLst/>
              <a:cxnLst/>
              <a:rect l="l" t="t" r="r" b="b"/>
              <a:pathLst>
                <a:path w="2126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975" y="1325"/>
                  </a:lnTo>
                  <a:cubicBezTo>
                    <a:pt x="2050" y="1325"/>
                    <a:pt x="2125" y="1263"/>
                    <a:pt x="2125" y="1188"/>
                  </a:cubicBezTo>
                  <a:lnTo>
                    <a:pt x="2125" y="151"/>
                  </a:lnTo>
                  <a:cubicBezTo>
                    <a:pt x="2125" y="63"/>
                    <a:pt x="2050" y="1"/>
                    <a:pt x="1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2"/>
            <p:cNvSpPr/>
            <p:nvPr/>
          </p:nvSpPr>
          <p:spPr>
            <a:xfrm>
              <a:off x="1923416" y="2748204"/>
              <a:ext cx="147741" cy="88980"/>
            </a:xfrm>
            <a:custGeom>
              <a:avLst/>
              <a:gdLst/>
              <a:ahLst/>
              <a:cxnLst/>
              <a:rect l="l" t="t" r="r" b="b"/>
              <a:pathLst>
                <a:path w="2200" h="1325" extrusionOk="0">
                  <a:moveTo>
                    <a:pt x="138" y="0"/>
                  </a:moveTo>
                  <a:cubicBezTo>
                    <a:pt x="63" y="0"/>
                    <a:pt x="0" y="63"/>
                    <a:pt x="0" y="138"/>
                  </a:cubicBezTo>
                  <a:lnTo>
                    <a:pt x="0" y="1175"/>
                  </a:lnTo>
                  <a:cubicBezTo>
                    <a:pt x="0" y="1250"/>
                    <a:pt x="63" y="1325"/>
                    <a:pt x="138" y="1325"/>
                  </a:cubicBezTo>
                  <a:lnTo>
                    <a:pt x="2062" y="1325"/>
                  </a:lnTo>
                  <a:cubicBezTo>
                    <a:pt x="2137" y="1325"/>
                    <a:pt x="2200" y="1250"/>
                    <a:pt x="2200" y="1175"/>
                  </a:cubicBezTo>
                  <a:lnTo>
                    <a:pt x="2200" y="138"/>
                  </a:lnTo>
                  <a:cubicBezTo>
                    <a:pt x="2200" y="63"/>
                    <a:pt x="2137" y="0"/>
                    <a:pt x="2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2"/>
            <p:cNvSpPr/>
            <p:nvPr/>
          </p:nvSpPr>
          <p:spPr>
            <a:xfrm>
              <a:off x="2083715" y="2748204"/>
              <a:ext cx="88980" cy="88980"/>
            </a:xfrm>
            <a:custGeom>
              <a:avLst/>
              <a:gdLst/>
              <a:ahLst/>
              <a:cxnLst/>
              <a:rect l="l" t="t" r="r" b="b"/>
              <a:pathLst>
                <a:path w="1325" h="1325" extrusionOk="0">
                  <a:moveTo>
                    <a:pt x="150" y="0"/>
                  </a:moveTo>
                  <a:cubicBezTo>
                    <a:pt x="75" y="0"/>
                    <a:pt x="0" y="63"/>
                    <a:pt x="0" y="138"/>
                  </a:cubicBezTo>
                  <a:lnTo>
                    <a:pt x="0" y="1175"/>
                  </a:lnTo>
                  <a:cubicBezTo>
                    <a:pt x="0" y="1250"/>
                    <a:pt x="75" y="1325"/>
                    <a:pt x="150" y="1325"/>
                  </a:cubicBezTo>
                  <a:lnTo>
                    <a:pt x="1187" y="1325"/>
                  </a:lnTo>
                  <a:cubicBezTo>
                    <a:pt x="1262" y="1325"/>
                    <a:pt x="1325" y="1250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2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2"/>
            <p:cNvSpPr/>
            <p:nvPr/>
          </p:nvSpPr>
          <p:spPr>
            <a:xfrm>
              <a:off x="2186060" y="2748204"/>
              <a:ext cx="89048" cy="88980"/>
            </a:xfrm>
            <a:custGeom>
              <a:avLst/>
              <a:gdLst/>
              <a:ahLst/>
              <a:cxnLst/>
              <a:rect l="l" t="t" r="r" b="b"/>
              <a:pathLst>
                <a:path w="1326" h="1325" extrusionOk="0">
                  <a:moveTo>
                    <a:pt x="138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50"/>
                    <a:pt x="63" y="1325"/>
                    <a:pt x="138" y="1325"/>
                  </a:cubicBezTo>
                  <a:lnTo>
                    <a:pt x="1176" y="1325"/>
                  </a:lnTo>
                  <a:cubicBezTo>
                    <a:pt x="1251" y="1325"/>
                    <a:pt x="1325" y="1250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51" y="0"/>
                    <a:pt x="1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2"/>
            <p:cNvSpPr/>
            <p:nvPr/>
          </p:nvSpPr>
          <p:spPr>
            <a:xfrm>
              <a:off x="2287598" y="2748204"/>
              <a:ext cx="89048" cy="88980"/>
            </a:xfrm>
            <a:custGeom>
              <a:avLst/>
              <a:gdLst/>
              <a:ahLst/>
              <a:cxnLst/>
              <a:rect l="l" t="t" r="r" b="b"/>
              <a:pathLst>
                <a:path w="1326" h="1325" extrusionOk="0">
                  <a:moveTo>
                    <a:pt x="138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50"/>
                    <a:pt x="63" y="1325"/>
                    <a:pt x="138" y="1325"/>
                  </a:cubicBezTo>
                  <a:lnTo>
                    <a:pt x="1176" y="1325"/>
                  </a:lnTo>
                  <a:cubicBezTo>
                    <a:pt x="1251" y="1325"/>
                    <a:pt x="1326" y="1250"/>
                    <a:pt x="1326" y="1175"/>
                  </a:cubicBezTo>
                  <a:lnTo>
                    <a:pt x="1326" y="138"/>
                  </a:lnTo>
                  <a:cubicBezTo>
                    <a:pt x="1326" y="63"/>
                    <a:pt x="1251" y="0"/>
                    <a:pt x="1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2"/>
            <p:cNvSpPr/>
            <p:nvPr/>
          </p:nvSpPr>
          <p:spPr>
            <a:xfrm>
              <a:off x="2389203" y="2748204"/>
              <a:ext cx="88980" cy="88980"/>
            </a:xfrm>
            <a:custGeom>
              <a:avLst/>
              <a:gdLst/>
              <a:ahLst/>
              <a:cxnLst/>
              <a:rect l="l" t="t" r="r" b="b"/>
              <a:pathLst>
                <a:path w="1325" h="1325" extrusionOk="0">
                  <a:moveTo>
                    <a:pt x="137" y="0"/>
                  </a:moveTo>
                  <a:cubicBezTo>
                    <a:pt x="63" y="0"/>
                    <a:pt x="0" y="63"/>
                    <a:pt x="0" y="138"/>
                  </a:cubicBezTo>
                  <a:lnTo>
                    <a:pt x="0" y="1175"/>
                  </a:lnTo>
                  <a:cubicBezTo>
                    <a:pt x="0" y="1250"/>
                    <a:pt x="63" y="1325"/>
                    <a:pt x="137" y="1325"/>
                  </a:cubicBezTo>
                  <a:lnTo>
                    <a:pt x="1175" y="1325"/>
                  </a:lnTo>
                  <a:cubicBezTo>
                    <a:pt x="1262" y="1325"/>
                    <a:pt x="1325" y="1250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2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2"/>
            <p:cNvSpPr/>
            <p:nvPr/>
          </p:nvSpPr>
          <p:spPr>
            <a:xfrm>
              <a:off x="2490742" y="2748204"/>
              <a:ext cx="88980" cy="88980"/>
            </a:xfrm>
            <a:custGeom>
              <a:avLst/>
              <a:gdLst/>
              <a:ahLst/>
              <a:cxnLst/>
              <a:rect l="l" t="t" r="r" b="b"/>
              <a:pathLst>
                <a:path w="1325" h="1325" extrusionOk="0">
                  <a:moveTo>
                    <a:pt x="138" y="0"/>
                  </a:moveTo>
                  <a:cubicBezTo>
                    <a:pt x="63" y="0"/>
                    <a:pt x="0" y="63"/>
                    <a:pt x="0" y="138"/>
                  </a:cubicBezTo>
                  <a:lnTo>
                    <a:pt x="0" y="1175"/>
                  </a:lnTo>
                  <a:cubicBezTo>
                    <a:pt x="0" y="1250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2" y="1325"/>
                    <a:pt x="1325" y="1250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2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2"/>
            <p:cNvSpPr/>
            <p:nvPr/>
          </p:nvSpPr>
          <p:spPr>
            <a:xfrm>
              <a:off x="2592280" y="2748204"/>
              <a:ext cx="88980" cy="88980"/>
            </a:xfrm>
            <a:custGeom>
              <a:avLst/>
              <a:gdLst/>
              <a:ahLst/>
              <a:cxnLst/>
              <a:rect l="l" t="t" r="r" b="b"/>
              <a:pathLst>
                <a:path w="1325" h="1325" extrusionOk="0">
                  <a:moveTo>
                    <a:pt x="138" y="0"/>
                  </a:moveTo>
                  <a:cubicBezTo>
                    <a:pt x="63" y="0"/>
                    <a:pt x="0" y="63"/>
                    <a:pt x="0" y="138"/>
                  </a:cubicBezTo>
                  <a:lnTo>
                    <a:pt x="0" y="1175"/>
                  </a:lnTo>
                  <a:cubicBezTo>
                    <a:pt x="0" y="1250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2" y="1325"/>
                    <a:pt x="1325" y="1250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2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2"/>
            <p:cNvSpPr/>
            <p:nvPr/>
          </p:nvSpPr>
          <p:spPr>
            <a:xfrm>
              <a:off x="2693818" y="2748204"/>
              <a:ext cx="88980" cy="88980"/>
            </a:xfrm>
            <a:custGeom>
              <a:avLst/>
              <a:gdLst/>
              <a:ahLst/>
              <a:cxnLst/>
              <a:rect l="l" t="t" r="r" b="b"/>
              <a:pathLst>
                <a:path w="1325" h="1325" extrusionOk="0">
                  <a:moveTo>
                    <a:pt x="138" y="0"/>
                  </a:moveTo>
                  <a:cubicBezTo>
                    <a:pt x="63" y="0"/>
                    <a:pt x="0" y="63"/>
                    <a:pt x="0" y="138"/>
                  </a:cubicBezTo>
                  <a:lnTo>
                    <a:pt x="0" y="1175"/>
                  </a:lnTo>
                  <a:cubicBezTo>
                    <a:pt x="0" y="1250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3" y="1325"/>
                    <a:pt x="1325" y="1250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3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2"/>
            <p:cNvSpPr/>
            <p:nvPr/>
          </p:nvSpPr>
          <p:spPr>
            <a:xfrm>
              <a:off x="2795357" y="2748204"/>
              <a:ext cx="89048" cy="88980"/>
            </a:xfrm>
            <a:custGeom>
              <a:avLst/>
              <a:gdLst/>
              <a:ahLst/>
              <a:cxnLst/>
              <a:rect l="l" t="t" r="r" b="b"/>
              <a:pathLst>
                <a:path w="1326" h="1325" extrusionOk="0">
                  <a:moveTo>
                    <a:pt x="138" y="0"/>
                  </a:moveTo>
                  <a:cubicBezTo>
                    <a:pt x="63" y="0"/>
                    <a:pt x="0" y="63"/>
                    <a:pt x="0" y="138"/>
                  </a:cubicBezTo>
                  <a:lnTo>
                    <a:pt x="0" y="1175"/>
                  </a:lnTo>
                  <a:cubicBezTo>
                    <a:pt x="0" y="1250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3" y="1325"/>
                    <a:pt x="1325" y="1250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3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2"/>
            <p:cNvSpPr/>
            <p:nvPr/>
          </p:nvSpPr>
          <p:spPr>
            <a:xfrm>
              <a:off x="2896895" y="2748204"/>
              <a:ext cx="89048" cy="88980"/>
            </a:xfrm>
            <a:custGeom>
              <a:avLst/>
              <a:gdLst/>
              <a:ahLst/>
              <a:cxnLst/>
              <a:rect l="l" t="t" r="r" b="b"/>
              <a:pathLst>
                <a:path w="1326" h="1325" extrusionOk="0">
                  <a:moveTo>
                    <a:pt x="151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50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50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3" y="0"/>
                    <a:pt x="1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2"/>
            <p:cNvSpPr/>
            <p:nvPr/>
          </p:nvSpPr>
          <p:spPr>
            <a:xfrm>
              <a:off x="2998434" y="2748204"/>
              <a:ext cx="89048" cy="88980"/>
            </a:xfrm>
            <a:custGeom>
              <a:avLst/>
              <a:gdLst/>
              <a:ahLst/>
              <a:cxnLst/>
              <a:rect l="l" t="t" r="r" b="b"/>
              <a:pathLst>
                <a:path w="1326" h="1325" extrusionOk="0">
                  <a:moveTo>
                    <a:pt x="151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50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50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3" y="0"/>
                    <a:pt x="1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2"/>
            <p:cNvSpPr/>
            <p:nvPr/>
          </p:nvSpPr>
          <p:spPr>
            <a:xfrm>
              <a:off x="3099972" y="2748204"/>
              <a:ext cx="89048" cy="88980"/>
            </a:xfrm>
            <a:custGeom>
              <a:avLst/>
              <a:gdLst/>
              <a:ahLst/>
              <a:cxnLst/>
              <a:rect l="l" t="t" r="r" b="b"/>
              <a:pathLst>
                <a:path w="1326" h="1325" extrusionOk="0">
                  <a:moveTo>
                    <a:pt x="151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50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50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3" y="0"/>
                    <a:pt x="1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2"/>
            <p:cNvSpPr/>
            <p:nvPr/>
          </p:nvSpPr>
          <p:spPr>
            <a:xfrm>
              <a:off x="1923416" y="2951280"/>
              <a:ext cx="147741" cy="89048"/>
            </a:xfrm>
            <a:custGeom>
              <a:avLst/>
              <a:gdLst/>
              <a:ahLst/>
              <a:cxnLst/>
              <a:rect l="l" t="t" r="r" b="b"/>
              <a:pathLst>
                <a:path w="2200" h="1326" extrusionOk="0">
                  <a:moveTo>
                    <a:pt x="138" y="1"/>
                  </a:moveTo>
                  <a:cubicBezTo>
                    <a:pt x="63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2062" y="1325"/>
                  </a:lnTo>
                  <a:cubicBezTo>
                    <a:pt x="2137" y="1325"/>
                    <a:pt x="2200" y="1263"/>
                    <a:pt x="2200" y="1188"/>
                  </a:cubicBezTo>
                  <a:lnTo>
                    <a:pt x="2200" y="151"/>
                  </a:lnTo>
                  <a:cubicBezTo>
                    <a:pt x="2200" y="63"/>
                    <a:pt x="2137" y="1"/>
                    <a:pt x="20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2"/>
            <p:cNvSpPr/>
            <p:nvPr/>
          </p:nvSpPr>
          <p:spPr>
            <a:xfrm>
              <a:off x="2083715" y="2951280"/>
              <a:ext cx="88980" cy="89048"/>
            </a:xfrm>
            <a:custGeom>
              <a:avLst/>
              <a:gdLst/>
              <a:ahLst/>
              <a:cxnLst/>
              <a:rect l="l" t="t" r="r" b="b"/>
              <a:pathLst>
                <a:path w="1325" h="1326" extrusionOk="0">
                  <a:moveTo>
                    <a:pt x="150" y="1"/>
                  </a:moveTo>
                  <a:cubicBezTo>
                    <a:pt x="75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75" y="1325"/>
                    <a:pt x="150" y="1325"/>
                  </a:cubicBezTo>
                  <a:lnTo>
                    <a:pt x="1187" y="1325"/>
                  </a:lnTo>
                  <a:cubicBezTo>
                    <a:pt x="1262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2" y="1"/>
                    <a:pt x="1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2"/>
            <p:cNvSpPr/>
            <p:nvPr/>
          </p:nvSpPr>
          <p:spPr>
            <a:xfrm>
              <a:off x="2186060" y="2951280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6" y="1325"/>
                  </a:lnTo>
                  <a:cubicBezTo>
                    <a:pt x="1251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51" y="1"/>
                    <a:pt x="1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2"/>
            <p:cNvSpPr/>
            <p:nvPr/>
          </p:nvSpPr>
          <p:spPr>
            <a:xfrm>
              <a:off x="2287598" y="2951280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6" y="1325"/>
                  </a:lnTo>
                  <a:cubicBezTo>
                    <a:pt x="1251" y="1325"/>
                    <a:pt x="1326" y="1263"/>
                    <a:pt x="1326" y="1188"/>
                  </a:cubicBezTo>
                  <a:lnTo>
                    <a:pt x="1326" y="151"/>
                  </a:lnTo>
                  <a:cubicBezTo>
                    <a:pt x="1326" y="63"/>
                    <a:pt x="1251" y="1"/>
                    <a:pt x="1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2"/>
            <p:cNvSpPr/>
            <p:nvPr/>
          </p:nvSpPr>
          <p:spPr>
            <a:xfrm>
              <a:off x="2389203" y="2951280"/>
              <a:ext cx="88980" cy="89048"/>
            </a:xfrm>
            <a:custGeom>
              <a:avLst/>
              <a:gdLst/>
              <a:ahLst/>
              <a:cxnLst/>
              <a:rect l="l" t="t" r="r" b="b"/>
              <a:pathLst>
                <a:path w="1325" h="1326" extrusionOk="0">
                  <a:moveTo>
                    <a:pt x="137" y="1"/>
                  </a:moveTo>
                  <a:cubicBezTo>
                    <a:pt x="63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37" y="1325"/>
                  </a:cubicBezTo>
                  <a:lnTo>
                    <a:pt x="1175" y="1325"/>
                  </a:lnTo>
                  <a:cubicBezTo>
                    <a:pt x="1262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2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2"/>
            <p:cNvSpPr/>
            <p:nvPr/>
          </p:nvSpPr>
          <p:spPr>
            <a:xfrm>
              <a:off x="2490742" y="2951280"/>
              <a:ext cx="88980" cy="89048"/>
            </a:xfrm>
            <a:custGeom>
              <a:avLst/>
              <a:gdLst/>
              <a:ahLst/>
              <a:cxnLst/>
              <a:rect l="l" t="t" r="r" b="b"/>
              <a:pathLst>
                <a:path w="1325" h="1326" extrusionOk="0">
                  <a:moveTo>
                    <a:pt x="138" y="1"/>
                  </a:moveTo>
                  <a:cubicBezTo>
                    <a:pt x="63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2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2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2"/>
            <p:cNvSpPr/>
            <p:nvPr/>
          </p:nvSpPr>
          <p:spPr>
            <a:xfrm>
              <a:off x="2592280" y="2951280"/>
              <a:ext cx="88980" cy="89048"/>
            </a:xfrm>
            <a:custGeom>
              <a:avLst/>
              <a:gdLst/>
              <a:ahLst/>
              <a:cxnLst/>
              <a:rect l="l" t="t" r="r" b="b"/>
              <a:pathLst>
                <a:path w="1325" h="1326" extrusionOk="0">
                  <a:moveTo>
                    <a:pt x="138" y="1"/>
                  </a:moveTo>
                  <a:cubicBezTo>
                    <a:pt x="63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2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2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2"/>
            <p:cNvSpPr/>
            <p:nvPr/>
          </p:nvSpPr>
          <p:spPr>
            <a:xfrm>
              <a:off x="2693818" y="2951280"/>
              <a:ext cx="88980" cy="89048"/>
            </a:xfrm>
            <a:custGeom>
              <a:avLst/>
              <a:gdLst/>
              <a:ahLst/>
              <a:cxnLst/>
              <a:rect l="l" t="t" r="r" b="b"/>
              <a:pathLst>
                <a:path w="1325" h="1326" extrusionOk="0">
                  <a:moveTo>
                    <a:pt x="138" y="1"/>
                  </a:moveTo>
                  <a:cubicBezTo>
                    <a:pt x="63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2"/>
            <p:cNvSpPr/>
            <p:nvPr/>
          </p:nvSpPr>
          <p:spPr>
            <a:xfrm>
              <a:off x="2795357" y="2951280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2"/>
            <p:cNvSpPr/>
            <p:nvPr/>
          </p:nvSpPr>
          <p:spPr>
            <a:xfrm>
              <a:off x="2896895" y="2951280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2"/>
            <p:cNvSpPr/>
            <p:nvPr/>
          </p:nvSpPr>
          <p:spPr>
            <a:xfrm>
              <a:off x="2998434" y="2951280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2"/>
            <p:cNvSpPr/>
            <p:nvPr/>
          </p:nvSpPr>
          <p:spPr>
            <a:xfrm>
              <a:off x="3099972" y="2951280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2"/>
            <p:cNvSpPr/>
            <p:nvPr/>
          </p:nvSpPr>
          <p:spPr>
            <a:xfrm>
              <a:off x="3200704" y="2894199"/>
              <a:ext cx="89048" cy="146129"/>
            </a:xfrm>
            <a:custGeom>
              <a:avLst/>
              <a:gdLst/>
              <a:ahLst/>
              <a:cxnLst/>
              <a:rect l="l" t="t" r="r" b="b"/>
              <a:pathLst>
                <a:path w="1326" h="2176" extrusionOk="0">
                  <a:moveTo>
                    <a:pt x="138" y="1"/>
                  </a:moveTo>
                  <a:cubicBezTo>
                    <a:pt x="63" y="1"/>
                    <a:pt x="0" y="63"/>
                    <a:pt x="0" y="138"/>
                  </a:cubicBezTo>
                  <a:lnTo>
                    <a:pt x="0" y="2025"/>
                  </a:lnTo>
                  <a:cubicBezTo>
                    <a:pt x="0" y="2113"/>
                    <a:pt x="63" y="2175"/>
                    <a:pt x="138" y="2175"/>
                  </a:cubicBezTo>
                  <a:lnTo>
                    <a:pt x="1175" y="2175"/>
                  </a:lnTo>
                  <a:cubicBezTo>
                    <a:pt x="1250" y="2175"/>
                    <a:pt x="1325" y="2113"/>
                    <a:pt x="1325" y="2025"/>
                  </a:cubicBezTo>
                  <a:lnTo>
                    <a:pt x="1325" y="138"/>
                  </a:lnTo>
                  <a:cubicBezTo>
                    <a:pt x="1325" y="63"/>
                    <a:pt x="1250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2"/>
            <p:cNvSpPr/>
            <p:nvPr/>
          </p:nvSpPr>
          <p:spPr>
            <a:xfrm>
              <a:off x="3200704" y="2748204"/>
              <a:ext cx="89048" cy="88980"/>
            </a:xfrm>
            <a:custGeom>
              <a:avLst/>
              <a:gdLst/>
              <a:ahLst/>
              <a:cxnLst/>
              <a:rect l="l" t="t" r="r" b="b"/>
              <a:pathLst>
                <a:path w="1326" h="1325" extrusionOk="0">
                  <a:moveTo>
                    <a:pt x="138" y="0"/>
                  </a:moveTo>
                  <a:cubicBezTo>
                    <a:pt x="63" y="0"/>
                    <a:pt x="0" y="63"/>
                    <a:pt x="0" y="138"/>
                  </a:cubicBezTo>
                  <a:lnTo>
                    <a:pt x="0" y="1175"/>
                  </a:lnTo>
                  <a:cubicBezTo>
                    <a:pt x="0" y="1250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50" y="1325"/>
                    <a:pt x="1325" y="1250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50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2"/>
            <p:cNvSpPr/>
            <p:nvPr/>
          </p:nvSpPr>
          <p:spPr>
            <a:xfrm>
              <a:off x="1923416" y="284974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0"/>
                  </a:moveTo>
                  <a:cubicBezTo>
                    <a:pt x="63" y="0"/>
                    <a:pt x="0" y="63"/>
                    <a:pt x="0" y="138"/>
                  </a:cubicBezTo>
                  <a:lnTo>
                    <a:pt x="0" y="1175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3" y="1325"/>
                    <a:pt x="1325" y="1263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3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2"/>
            <p:cNvSpPr/>
            <p:nvPr/>
          </p:nvSpPr>
          <p:spPr>
            <a:xfrm>
              <a:off x="2024955" y="284974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0"/>
                  </a:moveTo>
                  <a:cubicBezTo>
                    <a:pt x="63" y="0"/>
                    <a:pt x="0" y="63"/>
                    <a:pt x="0" y="138"/>
                  </a:cubicBezTo>
                  <a:lnTo>
                    <a:pt x="0" y="1175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3" y="1325"/>
                    <a:pt x="1325" y="1263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3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2"/>
            <p:cNvSpPr/>
            <p:nvPr/>
          </p:nvSpPr>
          <p:spPr>
            <a:xfrm>
              <a:off x="2126493" y="284974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3" y="0"/>
                    <a:pt x="1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2"/>
            <p:cNvSpPr/>
            <p:nvPr/>
          </p:nvSpPr>
          <p:spPr>
            <a:xfrm>
              <a:off x="2228031" y="284974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3" y="0"/>
                    <a:pt x="1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2"/>
            <p:cNvSpPr/>
            <p:nvPr/>
          </p:nvSpPr>
          <p:spPr>
            <a:xfrm>
              <a:off x="2329570" y="284974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63" y="0"/>
                    <a:pt x="1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2"/>
            <p:cNvSpPr/>
            <p:nvPr/>
          </p:nvSpPr>
          <p:spPr>
            <a:xfrm>
              <a:off x="2431108" y="284974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6" y="1263"/>
                    <a:pt x="1326" y="1175"/>
                  </a:cubicBezTo>
                  <a:lnTo>
                    <a:pt x="1326" y="138"/>
                  </a:lnTo>
                  <a:cubicBezTo>
                    <a:pt x="1326" y="63"/>
                    <a:pt x="1263" y="0"/>
                    <a:pt x="1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2"/>
            <p:cNvSpPr/>
            <p:nvPr/>
          </p:nvSpPr>
          <p:spPr>
            <a:xfrm>
              <a:off x="2532646" y="284974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0"/>
                  </a:moveTo>
                  <a:cubicBezTo>
                    <a:pt x="76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63"/>
                    <a:pt x="76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6" y="1263"/>
                    <a:pt x="1326" y="1175"/>
                  </a:cubicBezTo>
                  <a:lnTo>
                    <a:pt x="1326" y="138"/>
                  </a:lnTo>
                  <a:cubicBezTo>
                    <a:pt x="1326" y="63"/>
                    <a:pt x="1263" y="0"/>
                    <a:pt x="1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2"/>
            <p:cNvSpPr/>
            <p:nvPr/>
          </p:nvSpPr>
          <p:spPr>
            <a:xfrm>
              <a:off x="2635058" y="284974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50" y="1325"/>
                    <a:pt x="1325" y="1263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50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2"/>
            <p:cNvSpPr/>
            <p:nvPr/>
          </p:nvSpPr>
          <p:spPr>
            <a:xfrm>
              <a:off x="2736596" y="2849742"/>
              <a:ext cx="88175" cy="89048"/>
            </a:xfrm>
            <a:custGeom>
              <a:avLst/>
              <a:gdLst/>
              <a:ahLst/>
              <a:cxnLst/>
              <a:rect l="l" t="t" r="r" b="b"/>
              <a:pathLst>
                <a:path w="1313" h="1326" extrusionOk="0">
                  <a:moveTo>
                    <a:pt x="138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50" y="1325"/>
                    <a:pt x="1313" y="1263"/>
                    <a:pt x="1313" y="1175"/>
                  </a:cubicBezTo>
                  <a:lnTo>
                    <a:pt x="1313" y="138"/>
                  </a:lnTo>
                  <a:cubicBezTo>
                    <a:pt x="1313" y="63"/>
                    <a:pt x="1250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2"/>
            <p:cNvSpPr/>
            <p:nvPr/>
          </p:nvSpPr>
          <p:spPr>
            <a:xfrm>
              <a:off x="2838135" y="284974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50" y="1325"/>
                    <a:pt x="1325" y="1263"/>
                    <a:pt x="1325" y="1175"/>
                  </a:cubicBezTo>
                  <a:lnTo>
                    <a:pt x="1325" y="138"/>
                  </a:lnTo>
                  <a:cubicBezTo>
                    <a:pt x="1325" y="63"/>
                    <a:pt x="1250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2"/>
            <p:cNvSpPr/>
            <p:nvPr/>
          </p:nvSpPr>
          <p:spPr>
            <a:xfrm>
              <a:off x="2939673" y="284974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6" y="1325"/>
                  </a:lnTo>
                  <a:cubicBezTo>
                    <a:pt x="1251" y="1325"/>
                    <a:pt x="1326" y="1263"/>
                    <a:pt x="1326" y="1175"/>
                  </a:cubicBezTo>
                  <a:lnTo>
                    <a:pt x="1326" y="138"/>
                  </a:lnTo>
                  <a:cubicBezTo>
                    <a:pt x="1326" y="63"/>
                    <a:pt x="1251" y="0"/>
                    <a:pt x="1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2"/>
            <p:cNvSpPr/>
            <p:nvPr/>
          </p:nvSpPr>
          <p:spPr>
            <a:xfrm>
              <a:off x="3041211" y="2849742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0"/>
                  </a:moveTo>
                  <a:cubicBezTo>
                    <a:pt x="63" y="0"/>
                    <a:pt x="1" y="63"/>
                    <a:pt x="1" y="138"/>
                  </a:cubicBezTo>
                  <a:lnTo>
                    <a:pt x="1" y="1175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6" y="1325"/>
                  </a:lnTo>
                  <a:cubicBezTo>
                    <a:pt x="1263" y="1325"/>
                    <a:pt x="1326" y="1263"/>
                    <a:pt x="1326" y="1175"/>
                  </a:cubicBezTo>
                  <a:lnTo>
                    <a:pt x="1326" y="138"/>
                  </a:lnTo>
                  <a:cubicBezTo>
                    <a:pt x="1326" y="63"/>
                    <a:pt x="1263" y="0"/>
                    <a:pt x="1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2"/>
            <p:cNvSpPr/>
            <p:nvPr/>
          </p:nvSpPr>
          <p:spPr>
            <a:xfrm>
              <a:off x="3144496" y="2849742"/>
              <a:ext cx="145256" cy="89048"/>
            </a:xfrm>
            <a:custGeom>
              <a:avLst/>
              <a:gdLst/>
              <a:ahLst/>
              <a:cxnLst/>
              <a:rect l="l" t="t" r="r" b="b"/>
              <a:pathLst>
                <a:path w="2163" h="1326" extrusionOk="0">
                  <a:moveTo>
                    <a:pt x="150" y="0"/>
                  </a:moveTo>
                  <a:cubicBezTo>
                    <a:pt x="63" y="0"/>
                    <a:pt x="0" y="63"/>
                    <a:pt x="0" y="138"/>
                  </a:cubicBezTo>
                  <a:lnTo>
                    <a:pt x="0" y="1175"/>
                  </a:lnTo>
                  <a:cubicBezTo>
                    <a:pt x="0" y="1263"/>
                    <a:pt x="63" y="1325"/>
                    <a:pt x="150" y="1325"/>
                  </a:cubicBezTo>
                  <a:lnTo>
                    <a:pt x="2012" y="1325"/>
                  </a:lnTo>
                  <a:cubicBezTo>
                    <a:pt x="2087" y="1325"/>
                    <a:pt x="2162" y="1263"/>
                    <a:pt x="2162" y="1175"/>
                  </a:cubicBezTo>
                  <a:lnTo>
                    <a:pt x="2162" y="138"/>
                  </a:lnTo>
                  <a:cubicBezTo>
                    <a:pt x="2162" y="63"/>
                    <a:pt x="2087" y="0"/>
                    <a:pt x="2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2"/>
            <p:cNvSpPr/>
            <p:nvPr/>
          </p:nvSpPr>
          <p:spPr>
            <a:xfrm>
              <a:off x="1923416" y="3052819"/>
              <a:ext cx="110000" cy="89048"/>
            </a:xfrm>
            <a:custGeom>
              <a:avLst/>
              <a:gdLst/>
              <a:ahLst/>
              <a:cxnLst/>
              <a:rect l="l" t="t" r="r" b="b"/>
              <a:pathLst>
                <a:path w="1638" h="1326" extrusionOk="0">
                  <a:moveTo>
                    <a:pt x="138" y="1"/>
                  </a:moveTo>
                  <a:cubicBezTo>
                    <a:pt x="63" y="1"/>
                    <a:pt x="0" y="63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1487" y="1325"/>
                  </a:lnTo>
                  <a:cubicBezTo>
                    <a:pt x="1575" y="1325"/>
                    <a:pt x="1637" y="1263"/>
                    <a:pt x="1637" y="1188"/>
                  </a:cubicBezTo>
                  <a:lnTo>
                    <a:pt x="1637" y="151"/>
                  </a:lnTo>
                  <a:cubicBezTo>
                    <a:pt x="1637" y="63"/>
                    <a:pt x="1575" y="1"/>
                    <a:pt x="1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2"/>
            <p:cNvSpPr/>
            <p:nvPr/>
          </p:nvSpPr>
          <p:spPr>
            <a:xfrm>
              <a:off x="2047586" y="3052819"/>
              <a:ext cx="66416" cy="89048"/>
            </a:xfrm>
            <a:custGeom>
              <a:avLst/>
              <a:gdLst/>
              <a:ahLst/>
              <a:cxnLst/>
              <a:rect l="l" t="t" r="r" b="b"/>
              <a:pathLst>
                <a:path w="989" h="1326" extrusionOk="0">
                  <a:moveTo>
                    <a:pt x="151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851" y="1325"/>
                  </a:lnTo>
                  <a:cubicBezTo>
                    <a:pt x="926" y="1325"/>
                    <a:pt x="988" y="1263"/>
                    <a:pt x="988" y="1188"/>
                  </a:cubicBezTo>
                  <a:lnTo>
                    <a:pt x="988" y="151"/>
                  </a:lnTo>
                  <a:cubicBezTo>
                    <a:pt x="988" y="63"/>
                    <a:pt x="926" y="1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2"/>
            <p:cNvSpPr/>
            <p:nvPr/>
          </p:nvSpPr>
          <p:spPr>
            <a:xfrm>
              <a:off x="2126493" y="3052819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2"/>
            <p:cNvSpPr/>
            <p:nvPr/>
          </p:nvSpPr>
          <p:spPr>
            <a:xfrm>
              <a:off x="2228031" y="3052819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2"/>
            <p:cNvSpPr/>
            <p:nvPr/>
          </p:nvSpPr>
          <p:spPr>
            <a:xfrm>
              <a:off x="2329570" y="3052819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2"/>
            <p:cNvSpPr/>
            <p:nvPr/>
          </p:nvSpPr>
          <p:spPr>
            <a:xfrm>
              <a:off x="2431108" y="3052819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6" y="1263"/>
                    <a:pt x="1326" y="1188"/>
                  </a:cubicBezTo>
                  <a:lnTo>
                    <a:pt x="1326" y="151"/>
                  </a:lnTo>
                  <a:cubicBezTo>
                    <a:pt x="1326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2"/>
            <p:cNvSpPr/>
            <p:nvPr/>
          </p:nvSpPr>
          <p:spPr>
            <a:xfrm>
              <a:off x="2532646" y="3052819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76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76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6" y="1263"/>
                    <a:pt x="1326" y="1188"/>
                  </a:cubicBezTo>
                  <a:lnTo>
                    <a:pt x="1326" y="151"/>
                  </a:lnTo>
                  <a:cubicBezTo>
                    <a:pt x="1326" y="63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2"/>
            <p:cNvSpPr/>
            <p:nvPr/>
          </p:nvSpPr>
          <p:spPr>
            <a:xfrm>
              <a:off x="2635058" y="3052819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50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50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2"/>
            <p:cNvSpPr/>
            <p:nvPr/>
          </p:nvSpPr>
          <p:spPr>
            <a:xfrm>
              <a:off x="2736596" y="3052819"/>
              <a:ext cx="88175" cy="89048"/>
            </a:xfrm>
            <a:custGeom>
              <a:avLst/>
              <a:gdLst/>
              <a:ahLst/>
              <a:cxnLst/>
              <a:rect l="l" t="t" r="r" b="b"/>
              <a:pathLst>
                <a:path w="1313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50" y="1325"/>
                    <a:pt x="1313" y="1263"/>
                    <a:pt x="1313" y="1188"/>
                  </a:cubicBezTo>
                  <a:lnTo>
                    <a:pt x="1313" y="151"/>
                  </a:lnTo>
                  <a:cubicBezTo>
                    <a:pt x="1313" y="63"/>
                    <a:pt x="1250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2"/>
            <p:cNvSpPr/>
            <p:nvPr/>
          </p:nvSpPr>
          <p:spPr>
            <a:xfrm>
              <a:off x="2838135" y="3052819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50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63"/>
                    <a:pt x="1250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2"/>
            <p:cNvSpPr/>
            <p:nvPr/>
          </p:nvSpPr>
          <p:spPr>
            <a:xfrm>
              <a:off x="2939673" y="3052819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6" y="1325"/>
                  </a:lnTo>
                  <a:cubicBezTo>
                    <a:pt x="1251" y="1325"/>
                    <a:pt x="1326" y="1263"/>
                    <a:pt x="1326" y="1188"/>
                  </a:cubicBezTo>
                  <a:lnTo>
                    <a:pt x="1326" y="151"/>
                  </a:lnTo>
                  <a:cubicBezTo>
                    <a:pt x="1326" y="63"/>
                    <a:pt x="1251" y="1"/>
                    <a:pt x="1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2"/>
            <p:cNvSpPr/>
            <p:nvPr/>
          </p:nvSpPr>
          <p:spPr>
            <a:xfrm>
              <a:off x="3041211" y="3052819"/>
              <a:ext cx="247668" cy="89048"/>
            </a:xfrm>
            <a:custGeom>
              <a:avLst/>
              <a:gdLst/>
              <a:ahLst/>
              <a:cxnLst/>
              <a:rect l="l" t="t" r="r" b="b"/>
              <a:pathLst>
                <a:path w="3688" h="1326" extrusionOk="0">
                  <a:moveTo>
                    <a:pt x="138" y="1"/>
                  </a:moveTo>
                  <a:cubicBezTo>
                    <a:pt x="63" y="1"/>
                    <a:pt x="1" y="63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3550" y="1325"/>
                  </a:lnTo>
                  <a:cubicBezTo>
                    <a:pt x="3625" y="1325"/>
                    <a:pt x="3688" y="1263"/>
                    <a:pt x="3688" y="1188"/>
                  </a:cubicBezTo>
                  <a:lnTo>
                    <a:pt x="3688" y="151"/>
                  </a:lnTo>
                  <a:cubicBezTo>
                    <a:pt x="3688" y="63"/>
                    <a:pt x="3625" y="1"/>
                    <a:pt x="3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2"/>
            <p:cNvSpPr/>
            <p:nvPr/>
          </p:nvSpPr>
          <p:spPr>
            <a:xfrm>
              <a:off x="1923416" y="3154357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0" y="76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76"/>
                    <a:pt x="1263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2"/>
            <p:cNvSpPr/>
            <p:nvPr/>
          </p:nvSpPr>
          <p:spPr>
            <a:xfrm>
              <a:off x="2024955" y="3154357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0" y="76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76"/>
                    <a:pt x="1263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2"/>
            <p:cNvSpPr/>
            <p:nvPr/>
          </p:nvSpPr>
          <p:spPr>
            <a:xfrm>
              <a:off x="2126493" y="3154357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76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76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2"/>
            <p:cNvSpPr/>
            <p:nvPr/>
          </p:nvSpPr>
          <p:spPr>
            <a:xfrm>
              <a:off x="2228031" y="3154357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51" y="1"/>
                  </a:moveTo>
                  <a:cubicBezTo>
                    <a:pt x="63" y="1"/>
                    <a:pt x="1" y="76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1188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76"/>
                    <a:pt x="1263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2"/>
            <p:cNvSpPr/>
            <p:nvPr/>
          </p:nvSpPr>
          <p:spPr>
            <a:xfrm>
              <a:off x="3040405" y="3154357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0" y="76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63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76"/>
                    <a:pt x="1263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2"/>
            <p:cNvSpPr/>
            <p:nvPr/>
          </p:nvSpPr>
          <p:spPr>
            <a:xfrm>
              <a:off x="2329570" y="3154357"/>
              <a:ext cx="495201" cy="89048"/>
            </a:xfrm>
            <a:custGeom>
              <a:avLst/>
              <a:gdLst/>
              <a:ahLst/>
              <a:cxnLst/>
              <a:rect l="l" t="t" r="r" b="b"/>
              <a:pathLst>
                <a:path w="7374" h="1326" extrusionOk="0">
                  <a:moveTo>
                    <a:pt x="151" y="1"/>
                  </a:moveTo>
                  <a:cubicBezTo>
                    <a:pt x="63" y="1"/>
                    <a:pt x="1" y="76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51" y="1325"/>
                  </a:cubicBezTo>
                  <a:lnTo>
                    <a:pt x="7236" y="1325"/>
                  </a:lnTo>
                  <a:cubicBezTo>
                    <a:pt x="7311" y="1325"/>
                    <a:pt x="7374" y="1263"/>
                    <a:pt x="7374" y="1188"/>
                  </a:cubicBezTo>
                  <a:lnTo>
                    <a:pt x="7374" y="151"/>
                  </a:lnTo>
                  <a:cubicBezTo>
                    <a:pt x="7374" y="76"/>
                    <a:pt x="7311" y="1"/>
                    <a:pt x="7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2"/>
            <p:cNvSpPr/>
            <p:nvPr/>
          </p:nvSpPr>
          <p:spPr>
            <a:xfrm>
              <a:off x="2838135" y="3154357"/>
              <a:ext cx="89048" cy="89048"/>
            </a:xfrm>
            <a:custGeom>
              <a:avLst/>
              <a:gdLst/>
              <a:ahLst/>
              <a:cxnLst/>
              <a:rect l="l" t="t" r="r" b="b"/>
              <a:pathLst>
                <a:path w="1326" h="1326" extrusionOk="0">
                  <a:moveTo>
                    <a:pt x="138" y="1"/>
                  </a:moveTo>
                  <a:cubicBezTo>
                    <a:pt x="63" y="1"/>
                    <a:pt x="1" y="76"/>
                    <a:pt x="1" y="151"/>
                  </a:cubicBezTo>
                  <a:lnTo>
                    <a:pt x="1" y="1188"/>
                  </a:lnTo>
                  <a:cubicBezTo>
                    <a:pt x="1" y="1263"/>
                    <a:pt x="63" y="1325"/>
                    <a:pt x="138" y="1325"/>
                  </a:cubicBezTo>
                  <a:lnTo>
                    <a:pt x="1175" y="1325"/>
                  </a:lnTo>
                  <a:cubicBezTo>
                    <a:pt x="1250" y="1325"/>
                    <a:pt x="1325" y="1263"/>
                    <a:pt x="1325" y="1188"/>
                  </a:cubicBezTo>
                  <a:lnTo>
                    <a:pt x="1325" y="151"/>
                  </a:lnTo>
                  <a:cubicBezTo>
                    <a:pt x="1325" y="76"/>
                    <a:pt x="1250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2"/>
            <p:cNvSpPr/>
            <p:nvPr/>
          </p:nvSpPr>
          <p:spPr>
            <a:xfrm>
              <a:off x="2940546" y="3154357"/>
              <a:ext cx="89048" cy="38681"/>
            </a:xfrm>
            <a:custGeom>
              <a:avLst/>
              <a:gdLst/>
              <a:ahLst/>
              <a:cxnLst/>
              <a:rect l="l" t="t" r="r" b="b"/>
              <a:pathLst>
                <a:path w="1326" h="576" extrusionOk="0">
                  <a:moveTo>
                    <a:pt x="138" y="1"/>
                  </a:moveTo>
                  <a:cubicBezTo>
                    <a:pt x="63" y="1"/>
                    <a:pt x="0" y="76"/>
                    <a:pt x="0" y="151"/>
                  </a:cubicBezTo>
                  <a:lnTo>
                    <a:pt x="0" y="438"/>
                  </a:lnTo>
                  <a:cubicBezTo>
                    <a:pt x="0" y="513"/>
                    <a:pt x="63" y="576"/>
                    <a:pt x="138" y="576"/>
                  </a:cubicBezTo>
                  <a:lnTo>
                    <a:pt x="1175" y="576"/>
                  </a:lnTo>
                  <a:cubicBezTo>
                    <a:pt x="1250" y="576"/>
                    <a:pt x="1325" y="513"/>
                    <a:pt x="1325" y="438"/>
                  </a:cubicBezTo>
                  <a:lnTo>
                    <a:pt x="1325" y="151"/>
                  </a:lnTo>
                  <a:cubicBezTo>
                    <a:pt x="1325" y="76"/>
                    <a:pt x="1250" y="1"/>
                    <a:pt x="1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2"/>
            <p:cNvSpPr/>
            <p:nvPr/>
          </p:nvSpPr>
          <p:spPr>
            <a:xfrm>
              <a:off x="2940546" y="3200560"/>
              <a:ext cx="89048" cy="44524"/>
            </a:xfrm>
            <a:custGeom>
              <a:avLst/>
              <a:gdLst/>
              <a:ahLst/>
              <a:cxnLst/>
              <a:rect l="l" t="t" r="r" b="b"/>
              <a:pathLst>
                <a:path w="1326" h="663" extrusionOk="0">
                  <a:moveTo>
                    <a:pt x="138" y="0"/>
                  </a:moveTo>
                  <a:cubicBezTo>
                    <a:pt x="63" y="0"/>
                    <a:pt x="0" y="63"/>
                    <a:pt x="0" y="138"/>
                  </a:cubicBezTo>
                  <a:lnTo>
                    <a:pt x="0" y="512"/>
                  </a:lnTo>
                  <a:cubicBezTo>
                    <a:pt x="0" y="587"/>
                    <a:pt x="63" y="662"/>
                    <a:pt x="138" y="662"/>
                  </a:cubicBezTo>
                  <a:lnTo>
                    <a:pt x="1175" y="662"/>
                  </a:lnTo>
                  <a:cubicBezTo>
                    <a:pt x="1250" y="662"/>
                    <a:pt x="1325" y="587"/>
                    <a:pt x="1325" y="512"/>
                  </a:cubicBezTo>
                  <a:lnTo>
                    <a:pt x="1325" y="138"/>
                  </a:lnTo>
                  <a:cubicBezTo>
                    <a:pt x="1325" y="63"/>
                    <a:pt x="1250" y="0"/>
                    <a:pt x="1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2"/>
            <p:cNvSpPr/>
            <p:nvPr/>
          </p:nvSpPr>
          <p:spPr>
            <a:xfrm>
              <a:off x="3144496" y="3154357"/>
              <a:ext cx="145256" cy="89048"/>
            </a:xfrm>
            <a:custGeom>
              <a:avLst/>
              <a:gdLst/>
              <a:ahLst/>
              <a:cxnLst/>
              <a:rect l="l" t="t" r="r" b="b"/>
              <a:pathLst>
                <a:path w="2163" h="1326" extrusionOk="0">
                  <a:moveTo>
                    <a:pt x="150" y="1"/>
                  </a:moveTo>
                  <a:cubicBezTo>
                    <a:pt x="63" y="1"/>
                    <a:pt x="0" y="76"/>
                    <a:pt x="0" y="151"/>
                  </a:cubicBezTo>
                  <a:lnTo>
                    <a:pt x="0" y="1188"/>
                  </a:lnTo>
                  <a:cubicBezTo>
                    <a:pt x="0" y="1263"/>
                    <a:pt x="63" y="1325"/>
                    <a:pt x="150" y="1325"/>
                  </a:cubicBezTo>
                  <a:lnTo>
                    <a:pt x="2012" y="1325"/>
                  </a:lnTo>
                  <a:cubicBezTo>
                    <a:pt x="2087" y="1325"/>
                    <a:pt x="2162" y="1263"/>
                    <a:pt x="2162" y="1188"/>
                  </a:cubicBezTo>
                  <a:lnTo>
                    <a:pt x="2162" y="151"/>
                  </a:lnTo>
                  <a:cubicBezTo>
                    <a:pt x="2162" y="76"/>
                    <a:pt x="2087" y="1"/>
                    <a:pt x="20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2"/>
            <p:cNvSpPr/>
            <p:nvPr/>
          </p:nvSpPr>
          <p:spPr>
            <a:xfrm>
              <a:off x="2317012" y="3329766"/>
              <a:ext cx="579951" cy="262710"/>
            </a:xfrm>
            <a:custGeom>
              <a:avLst/>
              <a:gdLst/>
              <a:ahLst/>
              <a:cxnLst/>
              <a:rect l="l" t="t" r="r" b="b"/>
              <a:pathLst>
                <a:path w="8636" h="3912" extrusionOk="0">
                  <a:moveTo>
                    <a:pt x="388" y="1"/>
                  </a:moveTo>
                  <a:cubicBezTo>
                    <a:pt x="175" y="1"/>
                    <a:pt x="0" y="175"/>
                    <a:pt x="0" y="388"/>
                  </a:cubicBezTo>
                  <a:lnTo>
                    <a:pt x="0" y="3525"/>
                  </a:lnTo>
                  <a:cubicBezTo>
                    <a:pt x="0" y="3737"/>
                    <a:pt x="175" y="3912"/>
                    <a:pt x="388" y="3912"/>
                  </a:cubicBezTo>
                  <a:lnTo>
                    <a:pt x="8261" y="3912"/>
                  </a:lnTo>
                  <a:cubicBezTo>
                    <a:pt x="8473" y="3912"/>
                    <a:pt x="8636" y="3737"/>
                    <a:pt x="8636" y="3525"/>
                  </a:cubicBezTo>
                  <a:lnTo>
                    <a:pt x="8636" y="388"/>
                  </a:lnTo>
                  <a:cubicBezTo>
                    <a:pt x="8636" y="175"/>
                    <a:pt x="8473" y="1"/>
                    <a:pt x="8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2"/>
            <p:cNvSpPr/>
            <p:nvPr/>
          </p:nvSpPr>
          <p:spPr>
            <a:xfrm>
              <a:off x="1615511" y="1835903"/>
              <a:ext cx="1972074" cy="668259"/>
            </a:xfrm>
            <a:custGeom>
              <a:avLst/>
              <a:gdLst/>
              <a:ahLst/>
              <a:cxnLst/>
              <a:rect l="l" t="t" r="r" b="b"/>
              <a:pathLst>
                <a:path w="29366" h="9951" extrusionOk="0">
                  <a:moveTo>
                    <a:pt x="280" y="1"/>
                  </a:moveTo>
                  <a:cubicBezTo>
                    <a:pt x="126" y="1"/>
                    <a:pt x="1" y="145"/>
                    <a:pt x="37" y="301"/>
                  </a:cubicBezTo>
                  <a:lnTo>
                    <a:pt x="2373" y="9761"/>
                  </a:lnTo>
                  <a:cubicBezTo>
                    <a:pt x="2409" y="9867"/>
                    <a:pt x="2498" y="9950"/>
                    <a:pt x="2612" y="9950"/>
                  </a:cubicBezTo>
                  <a:cubicBezTo>
                    <a:pt x="2620" y="9950"/>
                    <a:pt x="2628" y="9950"/>
                    <a:pt x="2636" y="9949"/>
                  </a:cubicBezTo>
                  <a:lnTo>
                    <a:pt x="26730" y="9949"/>
                  </a:lnTo>
                  <a:cubicBezTo>
                    <a:pt x="26855" y="9949"/>
                    <a:pt x="26954" y="9874"/>
                    <a:pt x="26992" y="9761"/>
                  </a:cubicBezTo>
                  <a:lnTo>
                    <a:pt x="29341" y="301"/>
                  </a:lnTo>
                  <a:cubicBezTo>
                    <a:pt x="29365" y="145"/>
                    <a:pt x="29239" y="1"/>
                    <a:pt x="29085" y="1"/>
                  </a:cubicBezTo>
                  <a:cubicBezTo>
                    <a:pt x="29079" y="1"/>
                    <a:pt x="29073" y="1"/>
                    <a:pt x="29066" y="2"/>
                  </a:cubicBezTo>
                  <a:lnTo>
                    <a:pt x="299" y="2"/>
                  </a:lnTo>
                  <a:cubicBezTo>
                    <a:pt x="293" y="1"/>
                    <a:pt x="286" y="1"/>
                    <a:pt x="2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2"/>
            <p:cNvSpPr/>
            <p:nvPr/>
          </p:nvSpPr>
          <p:spPr>
            <a:xfrm>
              <a:off x="1731951" y="1884863"/>
              <a:ext cx="602704" cy="291563"/>
            </a:xfrm>
            <a:custGeom>
              <a:avLst/>
              <a:gdLst/>
              <a:ahLst/>
              <a:cxnLst/>
              <a:rect l="l" t="t" r="r" b="b"/>
              <a:pathLst>
                <a:path w="9974" h="4825" extrusionOk="0">
                  <a:moveTo>
                    <a:pt x="1" y="0"/>
                  </a:moveTo>
                  <a:lnTo>
                    <a:pt x="1226" y="4824"/>
                  </a:lnTo>
                  <a:lnTo>
                    <a:pt x="9973" y="48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2"/>
            <p:cNvSpPr/>
            <p:nvPr/>
          </p:nvSpPr>
          <p:spPr>
            <a:xfrm>
              <a:off x="2310424" y="1884863"/>
              <a:ext cx="575451" cy="291563"/>
            </a:xfrm>
            <a:custGeom>
              <a:avLst/>
              <a:gdLst/>
              <a:ahLst/>
              <a:cxnLst/>
              <a:rect l="l" t="t" r="r" b="b"/>
              <a:pathLst>
                <a:path w="9523" h="4825" extrusionOk="0">
                  <a:moveTo>
                    <a:pt x="0" y="0"/>
                  </a:moveTo>
                  <a:lnTo>
                    <a:pt x="450" y="4824"/>
                  </a:lnTo>
                  <a:lnTo>
                    <a:pt x="9073" y="48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2"/>
            <p:cNvSpPr/>
            <p:nvPr/>
          </p:nvSpPr>
          <p:spPr>
            <a:xfrm>
              <a:off x="2861706" y="1884863"/>
              <a:ext cx="602643" cy="291563"/>
            </a:xfrm>
            <a:custGeom>
              <a:avLst/>
              <a:gdLst/>
              <a:ahLst/>
              <a:cxnLst/>
              <a:rect l="l" t="t" r="r" b="b"/>
              <a:pathLst>
                <a:path w="9973" h="4825" extrusionOk="0">
                  <a:moveTo>
                    <a:pt x="450" y="0"/>
                  </a:moveTo>
                  <a:lnTo>
                    <a:pt x="0" y="4824"/>
                  </a:lnTo>
                  <a:lnTo>
                    <a:pt x="8748" y="4824"/>
                  </a:lnTo>
                  <a:lnTo>
                    <a:pt x="99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2"/>
            <p:cNvSpPr/>
            <p:nvPr/>
          </p:nvSpPr>
          <p:spPr>
            <a:xfrm>
              <a:off x="1808271" y="2181617"/>
              <a:ext cx="552066" cy="290777"/>
            </a:xfrm>
            <a:custGeom>
              <a:avLst/>
              <a:gdLst/>
              <a:ahLst/>
              <a:cxnLst/>
              <a:rect l="l" t="t" r="r" b="b"/>
              <a:pathLst>
                <a:path w="9136" h="4812" extrusionOk="0">
                  <a:moveTo>
                    <a:pt x="0" y="1"/>
                  </a:moveTo>
                  <a:lnTo>
                    <a:pt x="1175" y="4812"/>
                  </a:lnTo>
                  <a:lnTo>
                    <a:pt x="9135" y="4812"/>
                  </a:lnTo>
                  <a:lnTo>
                    <a:pt x="86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2"/>
            <p:cNvSpPr/>
            <p:nvPr/>
          </p:nvSpPr>
          <p:spPr>
            <a:xfrm>
              <a:off x="2336831" y="2181617"/>
              <a:ext cx="524934" cy="290777"/>
            </a:xfrm>
            <a:custGeom>
              <a:avLst/>
              <a:gdLst/>
              <a:ahLst/>
              <a:cxnLst/>
              <a:rect l="l" t="t" r="r" b="b"/>
              <a:pathLst>
                <a:path w="8687" h="4812" extrusionOk="0">
                  <a:moveTo>
                    <a:pt x="1" y="1"/>
                  </a:moveTo>
                  <a:lnTo>
                    <a:pt x="426" y="4812"/>
                  </a:lnTo>
                  <a:lnTo>
                    <a:pt x="8261" y="4812"/>
                  </a:lnTo>
                  <a:lnTo>
                    <a:pt x="86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2"/>
            <p:cNvSpPr/>
            <p:nvPr/>
          </p:nvSpPr>
          <p:spPr>
            <a:xfrm>
              <a:off x="2839045" y="2181617"/>
              <a:ext cx="551280" cy="290777"/>
            </a:xfrm>
            <a:custGeom>
              <a:avLst/>
              <a:gdLst/>
              <a:ahLst/>
              <a:cxnLst/>
              <a:rect l="l" t="t" r="r" b="b"/>
              <a:pathLst>
                <a:path w="9123" h="4812" extrusionOk="0">
                  <a:moveTo>
                    <a:pt x="438" y="1"/>
                  </a:moveTo>
                  <a:lnTo>
                    <a:pt x="0" y="4812"/>
                  </a:lnTo>
                  <a:lnTo>
                    <a:pt x="7961" y="4812"/>
                  </a:lnTo>
                  <a:lnTo>
                    <a:pt x="91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52"/>
          <p:cNvGrpSpPr/>
          <p:nvPr/>
        </p:nvGrpSpPr>
        <p:grpSpPr>
          <a:xfrm rot="-406607">
            <a:off x="739922" y="2602245"/>
            <a:ext cx="605931" cy="1352013"/>
            <a:chOff x="719999" y="2653381"/>
            <a:chExt cx="605940" cy="1352032"/>
          </a:xfrm>
        </p:grpSpPr>
        <p:sp>
          <p:nvSpPr>
            <p:cNvPr id="1410" name="Google Shape;1410;p52"/>
            <p:cNvSpPr/>
            <p:nvPr/>
          </p:nvSpPr>
          <p:spPr>
            <a:xfrm>
              <a:off x="823216" y="2653381"/>
              <a:ext cx="398699" cy="639517"/>
            </a:xfrm>
            <a:custGeom>
              <a:avLst/>
              <a:gdLst/>
              <a:ahLst/>
              <a:cxnLst/>
              <a:rect l="l" t="t" r="r" b="b"/>
              <a:pathLst>
                <a:path w="5937" h="9523" extrusionOk="0">
                  <a:moveTo>
                    <a:pt x="2974" y="200"/>
                  </a:moveTo>
                  <a:cubicBezTo>
                    <a:pt x="4499" y="200"/>
                    <a:pt x="5736" y="2237"/>
                    <a:pt x="5736" y="4761"/>
                  </a:cubicBezTo>
                  <a:cubicBezTo>
                    <a:pt x="5736" y="7273"/>
                    <a:pt x="4486" y="9310"/>
                    <a:pt x="2974" y="9310"/>
                  </a:cubicBezTo>
                  <a:cubicBezTo>
                    <a:pt x="1450" y="9310"/>
                    <a:pt x="200" y="7273"/>
                    <a:pt x="200" y="4761"/>
                  </a:cubicBezTo>
                  <a:cubicBezTo>
                    <a:pt x="200" y="2237"/>
                    <a:pt x="1450" y="200"/>
                    <a:pt x="2974" y="200"/>
                  </a:cubicBezTo>
                  <a:close/>
                  <a:moveTo>
                    <a:pt x="2974" y="0"/>
                  </a:moveTo>
                  <a:cubicBezTo>
                    <a:pt x="1337" y="0"/>
                    <a:pt x="0" y="2137"/>
                    <a:pt x="0" y="4761"/>
                  </a:cubicBezTo>
                  <a:cubicBezTo>
                    <a:pt x="0" y="7386"/>
                    <a:pt x="1337" y="9523"/>
                    <a:pt x="2974" y="9523"/>
                  </a:cubicBezTo>
                  <a:cubicBezTo>
                    <a:pt x="4611" y="9523"/>
                    <a:pt x="5936" y="7386"/>
                    <a:pt x="5936" y="4761"/>
                  </a:cubicBezTo>
                  <a:cubicBezTo>
                    <a:pt x="5936" y="2137"/>
                    <a:pt x="4611" y="0"/>
                    <a:pt x="2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2"/>
            <p:cNvSpPr/>
            <p:nvPr/>
          </p:nvSpPr>
          <p:spPr>
            <a:xfrm>
              <a:off x="719999" y="2951280"/>
              <a:ext cx="605940" cy="1054132"/>
            </a:xfrm>
            <a:custGeom>
              <a:avLst/>
              <a:gdLst/>
              <a:ahLst/>
              <a:cxnLst/>
              <a:rect l="l" t="t" r="r" b="b"/>
              <a:pathLst>
                <a:path w="9023" h="15697" extrusionOk="0">
                  <a:moveTo>
                    <a:pt x="375" y="1"/>
                  </a:moveTo>
                  <a:lnTo>
                    <a:pt x="0" y="14559"/>
                  </a:lnTo>
                  <a:lnTo>
                    <a:pt x="138" y="15696"/>
                  </a:lnTo>
                  <a:lnTo>
                    <a:pt x="8885" y="15696"/>
                  </a:lnTo>
                  <a:lnTo>
                    <a:pt x="9023" y="14559"/>
                  </a:lnTo>
                  <a:lnTo>
                    <a:pt x="86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2"/>
            <p:cNvSpPr/>
            <p:nvPr/>
          </p:nvSpPr>
          <p:spPr>
            <a:xfrm>
              <a:off x="719999" y="2874925"/>
              <a:ext cx="605940" cy="1054132"/>
            </a:xfrm>
            <a:custGeom>
              <a:avLst/>
              <a:gdLst/>
              <a:ahLst/>
              <a:cxnLst/>
              <a:rect l="l" t="t" r="r" b="b"/>
              <a:pathLst>
                <a:path w="9023" h="15697" extrusionOk="0">
                  <a:moveTo>
                    <a:pt x="375" y="0"/>
                  </a:moveTo>
                  <a:lnTo>
                    <a:pt x="0" y="15696"/>
                  </a:lnTo>
                  <a:lnTo>
                    <a:pt x="9023" y="15696"/>
                  </a:lnTo>
                  <a:lnTo>
                    <a:pt x="86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2"/>
            <p:cNvSpPr/>
            <p:nvPr/>
          </p:nvSpPr>
          <p:spPr>
            <a:xfrm>
              <a:off x="755188" y="3091433"/>
              <a:ext cx="164664" cy="139817"/>
            </a:xfrm>
            <a:custGeom>
              <a:avLst/>
              <a:gdLst/>
              <a:ahLst/>
              <a:cxnLst/>
              <a:rect l="l" t="t" r="r" b="b"/>
              <a:pathLst>
                <a:path w="2452" h="2082" extrusionOk="0">
                  <a:moveTo>
                    <a:pt x="1388" y="0"/>
                  </a:moveTo>
                  <a:cubicBezTo>
                    <a:pt x="463" y="0"/>
                    <a:pt x="1" y="1138"/>
                    <a:pt x="676" y="1788"/>
                  </a:cubicBezTo>
                  <a:cubicBezTo>
                    <a:pt x="883" y="1991"/>
                    <a:pt x="1136" y="2082"/>
                    <a:pt x="1384" y="2082"/>
                  </a:cubicBezTo>
                  <a:cubicBezTo>
                    <a:pt x="1928" y="2082"/>
                    <a:pt x="2451" y="1644"/>
                    <a:pt x="2425" y="1000"/>
                  </a:cubicBezTo>
                  <a:cubicBezTo>
                    <a:pt x="2413" y="438"/>
                    <a:pt x="1950" y="0"/>
                    <a:pt x="1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2"/>
            <p:cNvSpPr/>
            <p:nvPr/>
          </p:nvSpPr>
          <p:spPr>
            <a:xfrm>
              <a:off x="841684" y="3151872"/>
              <a:ext cx="383589" cy="370158"/>
            </a:xfrm>
            <a:custGeom>
              <a:avLst/>
              <a:gdLst/>
              <a:ahLst/>
              <a:cxnLst/>
              <a:rect l="l" t="t" r="r" b="b"/>
              <a:pathLst>
                <a:path w="5712" h="5512" extrusionOk="0">
                  <a:moveTo>
                    <a:pt x="2849" y="0"/>
                  </a:moveTo>
                  <a:cubicBezTo>
                    <a:pt x="1275" y="0"/>
                    <a:pt x="0" y="1237"/>
                    <a:pt x="0" y="2762"/>
                  </a:cubicBezTo>
                  <a:cubicBezTo>
                    <a:pt x="0" y="4274"/>
                    <a:pt x="1275" y="5511"/>
                    <a:pt x="2849" y="5511"/>
                  </a:cubicBezTo>
                  <a:cubicBezTo>
                    <a:pt x="4424" y="5511"/>
                    <a:pt x="5711" y="4274"/>
                    <a:pt x="5711" y="2762"/>
                  </a:cubicBezTo>
                  <a:cubicBezTo>
                    <a:pt x="5711" y="1237"/>
                    <a:pt x="4424" y="0"/>
                    <a:pt x="2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2"/>
            <p:cNvSpPr/>
            <p:nvPr/>
          </p:nvSpPr>
          <p:spPr>
            <a:xfrm>
              <a:off x="907966" y="3253411"/>
              <a:ext cx="227253" cy="192265"/>
            </a:xfrm>
            <a:custGeom>
              <a:avLst/>
              <a:gdLst/>
              <a:ahLst/>
              <a:cxnLst/>
              <a:rect l="l" t="t" r="r" b="b"/>
              <a:pathLst>
                <a:path w="3384" h="2863" extrusionOk="0">
                  <a:moveTo>
                    <a:pt x="1936" y="0"/>
                  </a:moveTo>
                  <a:cubicBezTo>
                    <a:pt x="1928" y="0"/>
                    <a:pt x="1920" y="0"/>
                    <a:pt x="1912" y="0"/>
                  </a:cubicBezTo>
                  <a:cubicBezTo>
                    <a:pt x="625" y="0"/>
                    <a:pt x="0" y="1562"/>
                    <a:pt x="925" y="2462"/>
                  </a:cubicBezTo>
                  <a:cubicBezTo>
                    <a:pt x="1213" y="2739"/>
                    <a:pt x="1563" y="2862"/>
                    <a:pt x="1905" y="2862"/>
                  </a:cubicBezTo>
                  <a:cubicBezTo>
                    <a:pt x="2661" y="2862"/>
                    <a:pt x="3384" y="2261"/>
                    <a:pt x="3349" y="1375"/>
                  </a:cubicBezTo>
                  <a:cubicBezTo>
                    <a:pt x="3325" y="608"/>
                    <a:pt x="2700" y="0"/>
                    <a:pt x="19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" name="Google Shape;1416;p52"/>
          <p:cNvGrpSpPr/>
          <p:nvPr/>
        </p:nvGrpSpPr>
        <p:grpSpPr>
          <a:xfrm rot="371300">
            <a:off x="3091544" y="3409494"/>
            <a:ext cx="1716260" cy="731875"/>
            <a:chOff x="2752579" y="951472"/>
            <a:chExt cx="1716213" cy="731855"/>
          </a:xfrm>
        </p:grpSpPr>
        <p:sp>
          <p:nvSpPr>
            <p:cNvPr id="1417" name="Google Shape;1417;p52"/>
            <p:cNvSpPr/>
            <p:nvPr/>
          </p:nvSpPr>
          <p:spPr>
            <a:xfrm>
              <a:off x="3228372" y="1120971"/>
              <a:ext cx="1240420" cy="546373"/>
            </a:xfrm>
            <a:custGeom>
              <a:avLst/>
              <a:gdLst/>
              <a:ahLst/>
              <a:cxnLst/>
              <a:rect l="l" t="t" r="r" b="b"/>
              <a:pathLst>
                <a:path w="18471" h="8136" extrusionOk="0">
                  <a:moveTo>
                    <a:pt x="1" y="0"/>
                  </a:moveTo>
                  <a:lnTo>
                    <a:pt x="1" y="8136"/>
                  </a:lnTo>
                  <a:lnTo>
                    <a:pt x="18471" y="8136"/>
                  </a:lnTo>
                  <a:lnTo>
                    <a:pt x="184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2"/>
            <p:cNvSpPr/>
            <p:nvPr/>
          </p:nvSpPr>
          <p:spPr>
            <a:xfrm>
              <a:off x="3186400" y="1051331"/>
              <a:ext cx="1240487" cy="545500"/>
            </a:xfrm>
            <a:custGeom>
              <a:avLst/>
              <a:gdLst/>
              <a:ahLst/>
              <a:cxnLst/>
              <a:rect l="l" t="t" r="r" b="b"/>
              <a:pathLst>
                <a:path w="18472" h="8123" extrusionOk="0">
                  <a:moveTo>
                    <a:pt x="1" y="0"/>
                  </a:moveTo>
                  <a:lnTo>
                    <a:pt x="1" y="8123"/>
                  </a:lnTo>
                  <a:lnTo>
                    <a:pt x="18471" y="8123"/>
                  </a:lnTo>
                  <a:lnTo>
                    <a:pt x="184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2"/>
            <p:cNvSpPr/>
            <p:nvPr/>
          </p:nvSpPr>
          <p:spPr>
            <a:xfrm>
              <a:off x="3172969" y="1037900"/>
              <a:ext cx="1267349" cy="572362"/>
            </a:xfrm>
            <a:custGeom>
              <a:avLst/>
              <a:gdLst/>
              <a:ahLst/>
              <a:cxnLst/>
              <a:rect l="l" t="t" r="r" b="b"/>
              <a:pathLst>
                <a:path w="18872" h="8523" extrusionOk="0">
                  <a:moveTo>
                    <a:pt x="18471" y="400"/>
                  </a:moveTo>
                  <a:lnTo>
                    <a:pt x="18471" y="8123"/>
                  </a:lnTo>
                  <a:lnTo>
                    <a:pt x="401" y="8123"/>
                  </a:lnTo>
                  <a:lnTo>
                    <a:pt x="401" y="400"/>
                  </a:lnTo>
                  <a:close/>
                  <a:moveTo>
                    <a:pt x="1" y="0"/>
                  </a:moveTo>
                  <a:lnTo>
                    <a:pt x="1" y="8523"/>
                  </a:lnTo>
                  <a:lnTo>
                    <a:pt x="18871" y="8523"/>
                  </a:lnTo>
                  <a:lnTo>
                    <a:pt x="188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2"/>
            <p:cNvSpPr/>
            <p:nvPr/>
          </p:nvSpPr>
          <p:spPr>
            <a:xfrm>
              <a:off x="3431449" y="1210757"/>
              <a:ext cx="637032" cy="346318"/>
            </a:xfrm>
            <a:custGeom>
              <a:avLst/>
              <a:gdLst/>
              <a:ahLst/>
              <a:cxnLst/>
              <a:rect l="l" t="t" r="r" b="b"/>
              <a:pathLst>
                <a:path w="9486" h="5157" extrusionOk="0">
                  <a:moveTo>
                    <a:pt x="463" y="1"/>
                  </a:moveTo>
                  <a:cubicBezTo>
                    <a:pt x="388" y="225"/>
                    <a:pt x="326" y="463"/>
                    <a:pt x="276" y="688"/>
                  </a:cubicBezTo>
                  <a:cubicBezTo>
                    <a:pt x="1" y="2062"/>
                    <a:pt x="488" y="3700"/>
                    <a:pt x="601" y="5112"/>
                  </a:cubicBezTo>
                  <a:lnTo>
                    <a:pt x="1276" y="5112"/>
                  </a:lnTo>
                  <a:cubicBezTo>
                    <a:pt x="1288" y="4987"/>
                    <a:pt x="1288" y="4874"/>
                    <a:pt x="1276" y="4749"/>
                  </a:cubicBezTo>
                  <a:cubicBezTo>
                    <a:pt x="1226" y="4124"/>
                    <a:pt x="1288" y="3500"/>
                    <a:pt x="1438" y="2900"/>
                  </a:cubicBezTo>
                  <a:cubicBezTo>
                    <a:pt x="2375" y="3087"/>
                    <a:pt x="3000" y="4499"/>
                    <a:pt x="3850" y="4962"/>
                  </a:cubicBezTo>
                  <a:cubicBezTo>
                    <a:pt x="3962" y="5012"/>
                    <a:pt x="4062" y="5074"/>
                    <a:pt x="4175" y="5112"/>
                  </a:cubicBezTo>
                  <a:lnTo>
                    <a:pt x="7536" y="5112"/>
                  </a:lnTo>
                  <a:cubicBezTo>
                    <a:pt x="7770" y="5112"/>
                    <a:pt x="8081" y="5156"/>
                    <a:pt x="8362" y="5156"/>
                  </a:cubicBezTo>
                  <a:cubicBezTo>
                    <a:pt x="8503" y="5156"/>
                    <a:pt x="8636" y="5145"/>
                    <a:pt x="8749" y="5112"/>
                  </a:cubicBezTo>
                  <a:cubicBezTo>
                    <a:pt x="9486" y="4887"/>
                    <a:pt x="8561" y="4062"/>
                    <a:pt x="8299" y="3899"/>
                  </a:cubicBezTo>
                  <a:cubicBezTo>
                    <a:pt x="7974" y="3700"/>
                    <a:pt x="7624" y="3537"/>
                    <a:pt x="7274" y="3400"/>
                  </a:cubicBezTo>
                  <a:cubicBezTo>
                    <a:pt x="7154" y="3352"/>
                    <a:pt x="6920" y="3224"/>
                    <a:pt x="6791" y="3224"/>
                  </a:cubicBezTo>
                  <a:cubicBezTo>
                    <a:pt x="6785" y="3224"/>
                    <a:pt x="6780" y="3224"/>
                    <a:pt x="6774" y="3225"/>
                  </a:cubicBezTo>
                  <a:cubicBezTo>
                    <a:pt x="6749" y="3225"/>
                    <a:pt x="6724" y="3225"/>
                    <a:pt x="6699" y="3237"/>
                  </a:cubicBezTo>
                  <a:cubicBezTo>
                    <a:pt x="6499" y="3312"/>
                    <a:pt x="6387" y="3625"/>
                    <a:pt x="6262" y="3800"/>
                  </a:cubicBezTo>
                  <a:cubicBezTo>
                    <a:pt x="6249" y="3825"/>
                    <a:pt x="6224" y="3862"/>
                    <a:pt x="6187" y="3874"/>
                  </a:cubicBezTo>
                  <a:cubicBezTo>
                    <a:pt x="6162" y="3874"/>
                    <a:pt x="6137" y="3874"/>
                    <a:pt x="6112" y="3862"/>
                  </a:cubicBezTo>
                  <a:cubicBezTo>
                    <a:pt x="5225" y="3500"/>
                    <a:pt x="4400" y="3012"/>
                    <a:pt x="3650" y="2412"/>
                  </a:cubicBezTo>
                  <a:cubicBezTo>
                    <a:pt x="2950" y="1838"/>
                    <a:pt x="2638" y="738"/>
                    <a:pt x="2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2"/>
            <p:cNvSpPr/>
            <p:nvPr/>
          </p:nvSpPr>
          <p:spPr>
            <a:xfrm>
              <a:off x="3671528" y="1168785"/>
              <a:ext cx="633675" cy="347527"/>
            </a:xfrm>
            <a:custGeom>
              <a:avLst/>
              <a:gdLst/>
              <a:ahLst/>
              <a:cxnLst/>
              <a:rect l="l" t="t" r="r" b="b"/>
              <a:pathLst>
                <a:path w="9436" h="5175" extrusionOk="0">
                  <a:moveTo>
                    <a:pt x="8710" y="1"/>
                  </a:moveTo>
                  <a:lnTo>
                    <a:pt x="8035" y="26"/>
                  </a:lnTo>
                  <a:cubicBezTo>
                    <a:pt x="8035" y="151"/>
                    <a:pt x="8035" y="276"/>
                    <a:pt x="8060" y="388"/>
                  </a:cubicBezTo>
                  <a:cubicBezTo>
                    <a:pt x="8135" y="1013"/>
                    <a:pt x="8110" y="1638"/>
                    <a:pt x="7985" y="2250"/>
                  </a:cubicBezTo>
                  <a:cubicBezTo>
                    <a:pt x="7036" y="2088"/>
                    <a:pt x="6361" y="713"/>
                    <a:pt x="5486" y="276"/>
                  </a:cubicBezTo>
                  <a:cubicBezTo>
                    <a:pt x="5386" y="226"/>
                    <a:pt x="5274" y="188"/>
                    <a:pt x="5149" y="138"/>
                  </a:cubicBezTo>
                  <a:cubicBezTo>
                    <a:pt x="3699" y="201"/>
                    <a:pt x="2237" y="301"/>
                    <a:pt x="775" y="326"/>
                  </a:cubicBezTo>
                  <a:cubicBezTo>
                    <a:pt x="662" y="326"/>
                    <a:pt x="550" y="351"/>
                    <a:pt x="462" y="413"/>
                  </a:cubicBezTo>
                  <a:cubicBezTo>
                    <a:pt x="0" y="738"/>
                    <a:pt x="837" y="1388"/>
                    <a:pt x="1087" y="1525"/>
                  </a:cubicBezTo>
                  <a:cubicBezTo>
                    <a:pt x="1412" y="1700"/>
                    <a:pt x="1762" y="1863"/>
                    <a:pt x="2124" y="1988"/>
                  </a:cubicBezTo>
                  <a:cubicBezTo>
                    <a:pt x="2244" y="2035"/>
                    <a:pt x="2476" y="2151"/>
                    <a:pt x="2617" y="2151"/>
                  </a:cubicBezTo>
                  <a:cubicBezTo>
                    <a:pt x="2624" y="2151"/>
                    <a:pt x="2630" y="2151"/>
                    <a:pt x="2637" y="2150"/>
                  </a:cubicBezTo>
                  <a:cubicBezTo>
                    <a:pt x="2662" y="2138"/>
                    <a:pt x="2687" y="2125"/>
                    <a:pt x="2712" y="2113"/>
                  </a:cubicBezTo>
                  <a:cubicBezTo>
                    <a:pt x="2899" y="2038"/>
                    <a:pt x="3012" y="1713"/>
                    <a:pt x="3112" y="1538"/>
                  </a:cubicBezTo>
                  <a:cubicBezTo>
                    <a:pt x="3137" y="1500"/>
                    <a:pt x="3149" y="1475"/>
                    <a:pt x="3187" y="1463"/>
                  </a:cubicBezTo>
                  <a:cubicBezTo>
                    <a:pt x="3212" y="1463"/>
                    <a:pt x="3237" y="1463"/>
                    <a:pt x="3262" y="1475"/>
                  </a:cubicBezTo>
                  <a:cubicBezTo>
                    <a:pt x="4161" y="1788"/>
                    <a:pt x="5011" y="2250"/>
                    <a:pt x="5774" y="2825"/>
                  </a:cubicBezTo>
                  <a:cubicBezTo>
                    <a:pt x="6511" y="3362"/>
                    <a:pt x="6873" y="4450"/>
                    <a:pt x="7436" y="5174"/>
                  </a:cubicBezTo>
                  <a:lnTo>
                    <a:pt x="9060" y="5099"/>
                  </a:lnTo>
                  <a:cubicBezTo>
                    <a:pt x="9123" y="4874"/>
                    <a:pt x="9173" y="4649"/>
                    <a:pt x="9210" y="4412"/>
                  </a:cubicBezTo>
                  <a:cubicBezTo>
                    <a:pt x="9435" y="3025"/>
                    <a:pt x="8885" y="1400"/>
                    <a:pt x="87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2"/>
            <p:cNvSpPr/>
            <p:nvPr/>
          </p:nvSpPr>
          <p:spPr>
            <a:xfrm>
              <a:off x="2752579" y="1168785"/>
              <a:ext cx="960921" cy="514542"/>
            </a:xfrm>
            <a:custGeom>
              <a:avLst/>
              <a:gdLst/>
              <a:ahLst/>
              <a:cxnLst/>
              <a:rect l="l" t="t" r="r" b="b"/>
              <a:pathLst>
                <a:path w="14309" h="7662" extrusionOk="0">
                  <a:moveTo>
                    <a:pt x="0" y="1"/>
                  </a:moveTo>
                  <a:lnTo>
                    <a:pt x="0" y="6711"/>
                  </a:lnTo>
                  <a:lnTo>
                    <a:pt x="438" y="7661"/>
                  </a:lnTo>
                  <a:lnTo>
                    <a:pt x="14309" y="5699"/>
                  </a:lnTo>
                  <a:lnTo>
                    <a:pt x="14309" y="46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2"/>
            <p:cNvSpPr/>
            <p:nvPr/>
          </p:nvSpPr>
          <p:spPr>
            <a:xfrm>
              <a:off x="2752579" y="951472"/>
              <a:ext cx="960921" cy="668058"/>
            </a:xfrm>
            <a:custGeom>
              <a:avLst/>
              <a:gdLst/>
              <a:ahLst/>
              <a:cxnLst/>
              <a:rect l="l" t="t" r="r" b="b"/>
              <a:pathLst>
                <a:path w="14309" h="9948" extrusionOk="0">
                  <a:moveTo>
                    <a:pt x="13247" y="0"/>
                  </a:moveTo>
                  <a:lnTo>
                    <a:pt x="0" y="2112"/>
                  </a:lnTo>
                  <a:lnTo>
                    <a:pt x="0" y="9947"/>
                  </a:lnTo>
                  <a:lnTo>
                    <a:pt x="14309" y="7923"/>
                  </a:lnTo>
                  <a:lnTo>
                    <a:pt x="132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2"/>
            <p:cNvSpPr/>
            <p:nvPr/>
          </p:nvSpPr>
          <p:spPr>
            <a:xfrm>
              <a:off x="2858281" y="1155690"/>
              <a:ext cx="686593" cy="195958"/>
            </a:xfrm>
            <a:custGeom>
              <a:avLst/>
              <a:gdLst/>
              <a:ahLst/>
              <a:cxnLst/>
              <a:rect l="l" t="t" r="r" b="b"/>
              <a:pathLst>
                <a:path w="10224" h="2918" extrusionOk="0">
                  <a:moveTo>
                    <a:pt x="9362" y="1"/>
                  </a:moveTo>
                  <a:cubicBezTo>
                    <a:pt x="9325" y="1"/>
                    <a:pt x="9287" y="3"/>
                    <a:pt x="9248" y="8"/>
                  </a:cubicBezTo>
                  <a:lnTo>
                    <a:pt x="701" y="1308"/>
                  </a:lnTo>
                  <a:cubicBezTo>
                    <a:pt x="301" y="1370"/>
                    <a:pt x="1" y="1708"/>
                    <a:pt x="1" y="2108"/>
                  </a:cubicBezTo>
                  <a:cubicBezTo>
                    <a:pt x="1" y="2565"/>
                    <a:pt x="366" y="2917"/>
                    <a:pt x="801" y="2917"/>
                  </a:cubicBezTo>
                  <a:cubicBezTo>
                    <a:pt x="842" y="2917"/>
                    <a:pt x="884" y="2914"/>
                    <a:pt x="925" y="2907"/>
                  </a:cubicBezTo>
                  <a:lnTo>
                    <a:pt x="9486" y="1658"/>
                  </a:lnTo>
                  <a:cubicBezTo>
                    <a:pt x="9923" y="1595"/>
                    <a:pt x="10223" y="1208"/>
                    <a:pt x="10186" y="783"/>
                  </a:cubicBezTo>
                  <a:lnTo>
                    <a:pt x="10186" y="733"/>
                  </a:lnTo>
                  <a:cubicBezTo>
                    <a:pt x="10140" y="309"/>
                    <a:pt x="9778" y="1"/>
                    <a:pt x="93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" name="Google Shape;1425;p52"/>
          <p:cNvGrpSpPr/>
          <p:nvPr/>
        </p:nvGrpSpPr>
        <p:grpSpPr>
          <a:xfrm rot="709984">
            <a:off x="3320450" y="1021606"/>
            <a:ext cx="870064" cy="564164"/>
            <a:chOff x="3861979" y="1963564"/>
            <a:chExt cx="555640" cy="360287"/>
          </a:xfrm>
        </p:grpSpPr>
        <p:sp>
          <p:nvSpPr>
            <p:cNvPr id="1426" name="Google Shape;1426;p52"/>
            <p:cNvSpPr/>
            <p:nvPr/>
          </p:nvSpPr>
          <p:spPr>
            <a:xfrm>
              <a:off x="3861979" y="1963564"/>
              <a:ext cx="555640" cy="317240"/>
            </a:xfrm>
            <a:custGeom>
              <a:avLst/>
              <a:gdLst/>
              <a:ahLst/>
              <a:cxnLst/>
              <a:rect l="l" t="t" r="r" b="b"/>
              <a:pathLst>
                <a:path w="8274" h="4724" extrusionOk="0">
                  <a:moveTo>
                    <a:pt x="138" y="0"/>
                  </a:moveTo>
                  <a:cubicBezTo>
                    <a:pt x="1" y="0"/>
                    <a:pt x="1" y="200"/>
                    <a:pt x="138" y="200"/>
                  </a:cubicBezTo>
                  <a:lnTo>
                    <a:pt x="1838" y="200"/>
                  </a:lnTo>
                  <a:cubicBezTo>
                    <a:pt x="1888" y="200"/>
                    <a:pt x="1925" y="225"/>
                    <a:pt x="1950" y="275"/>
                  </a:cubicBezTo>
                  <a:lnTo>
                    <a:pt x="3087" y="4499"/>
                  </a:lnTo>
                  <a:cubicBezTo>
                    <a:pt x="3125" y="4611"/>
                    <a:pt x="3225" y="4699"/>
                    <a:pt x="3350" y="4699"/>
                  </a:cubicBezTo>
                  <a:lnTo>
                    <a:pt x="7311" y="4724"/>
                  </a:lnTo>
                  <a:cubicBezTo>
                    <a:pt x="7424" y="4724"/>
                    <a:pt x="7536" y="4636"/>
                    <a:pt x="7574" y="4524"/>
                  </a:cubicBezTo>
                  <a:lnTo>
                    <a:pt x="8236" y="1675"/>
                  </a:lnTo>
                  <a:cubicBezTo>
                    <a:pt x="8274" y="1525"/>
                    <a:pt x="8161" y="1375"/>
                    <a:pt x="7999" y="1375"/>
                  </a:cubicBezTo>
                  <a:lnTo>
                    <a:pt x="3062" y="1375"/>
                  </a:lnTo>
                  <a:cubicBezTo>
                    <a:pt x="3059" y="1374"/>
                    <a:pt x="3056" y="1374"/>
                    <a:pt x="3054" y="1374"/>
                  </a:cubicBezTo>
                  <a:cubicBezTo>
                    <a:pt x="2953" y="1374"/>
                    <a:pt x="2953" y="1575"/>
                    <a:pt x="3054" y="1575"/>
                  </a:cubicBezTo>
                  <a:cubicBezTo>
                    <a:pt x="3056" y="1575"/>
                    <a:pt x="3059" y="1575"/>
                    <a:pt x="3062" y="1575"/>
                  </a:cubicBezTo>
                  <a:lnTo>
                    <a:pt x="7999" y="1575"/>
                  </a:lnTo>
                  <a:cubicBezTo>
                    <a:pt x="8011" y="1575"/>
                    <a:pt x="8024" y="1587"/>
                    <a:pt x="8036" y="1587"/>
                  </a:cubicBezTo>
                  <a:cubicBezTo>
                    <a:pt x="8049" y="1600"/>
                    <a:pt x="8049" y="1612"/>
                    <a:pt x="8049" y="1625"/>
                  </a:cubicBezTo>
                  <a:lnTo>
                    <a:pt x="7374" y="4474"/>
                  </a:lnTo>
                  <a:cubicBezTo>
                    <a:pt x="7361" y="4499"/>
                    <a:pt x="7336" y="4524"/>
                    <a:pt x="7311" y="4524"/>
                  </a:cubicBezTo>
                  <a:lnTo>
                    <a:pt x="3350" y="4499"/>
                  </a:lnTo>
                  <a:cubicBezTo>
                    <a:pt x="3325" y="4499"/>
                    <a:pt x="3287" y="4474"/>
                    <a:pt x="3287" y="4449"/>
                  </a:cubicBezTo>
                  <a:lnTo>
                    <a:pt x="2138" y="225"/>
                  </a:lnTo>
                  <a:cubicBezTo>
                    <a:pt x="2100" y="87"/>
                    <a:pt x="1975" y="0"/>
                    <a:pt x="18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7" name="Google Shape;1427;p52"/>
            <p:cNvSpPr/>
            <p:nvPr/>
          </p:nvSpPr>
          <p:spPr>
            <a:xfrm>
              <a:off x="4083524" y="2135548"/>
              <a:ext cx="266941" cy="13498"/>
            </a:xfrm>
            <a:custGeom>
              <a:avLst/>
              <a:gdLst/>
              <a:ahLst/>
              <a:cxnLst/>
              <a:rect l="l" t="t" r="r" b="b"/>
              <a:pathLst>
                <a:path w="3975" h="201" extrusionOk="0">
                  <a:moveTo>
                    <a:pt x="113" y="1"/>
                  </a:moveTo>
                  <a:cubicBezTo>
                    <a:pt x="1" y="13"/>
                    <a:pt x="1" y="188"/>
                    <a:pt x="113" y="201"/>
                  </a:cubicBezTo>
                  <a:lnTo>
                    <a:pt x="3850" y="201"/>
                  </a:lnTo>
                  <a:cubicBezTo>
                    <a:pt x="3975" y="188"/>
                    <a:pt x="3975" y="13"/>
                    <a:pt x="3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8" name="Google Shape;1428;p52"/>
            <p:cNvSpPr/>
            <p:nvPr/>
          </p:nvSpPr>
          <p:spPr>
            <a:xfrm>
              <a:off x="4084397" y="2188467"/>
              <a:ext cx="264389" cy="13498"/>
            </a:xfrm>
            <a:custGeom>
              <a:avLst/>
              <a:gdLst/>
              <a:ahLst/>
              <a:cxnLst/>
              <a:rect l="l" t="t" r="r" b="b"/>
              <a:pathLst>
                <a:path w="3937" h="201" extrusionOk="0">
                  <a:moveTo>
                    <a:pt x="100" y="0"/>
                  </a:moveTo>
                  <a:cubicBezTo>
                    <a:pt x="50" y="0"/>
                    <a:pt x="0" y="38"/>
                    <a:pt x="0" y="100"/>
                  </a:cubicBezTo>
                  <a:cubicBezTo>
                    <a:pt x="0" y="150"/>
                    <a:pt x="50" y="200"/>
                    <a:pt x="100" y="200"/>
                  </a:cubicBezTo>
                  <a:lnTo>
                    <a:pt x="3837" y="200"/>
                  </a:lnTo>
                  <a:cubicBezTo>
                    <a:pt x="3899" y="200"/>
                    <a:pt x="3937" y="150"/>
                    <a:pt x="3937" y="100"/>
                  </a:cubicBezTo>
                  <a:cubicBezTo>
                    <a:pt x="3937" y="38"/>
                    <a:pt x="3899" y="0"/>
                    <a:pt x="3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2"/>
            <p:cNvSpPr/>
            <p:nvPr/>
          </p:nvSpPr>
          <p:spPr>
            <a:xfrm>
              <a:off x="4118780" y="2274022"/>
              <a:ext cx="58828" cy="49829"/>
            </a:xfrm>
            <a:custGeom>
              <a:avLst/>
              <a:gdLst/>
              <a:ahLst/>
              <a:cxnLst/>
              <a:rect l="l" t="t" r="r" b="b"/>
              <a:pathLst>
                <a:path w="876" h="742" extrusionOk="0">
                  <a:moveTo>
                    <a:pt x="501" y="1"/>
                  </a:moveTo>
                  <a:cubicBezTo>
                    <a:pt x="163" y="1"/>
                    <a:pt x="1" y="401"/>
                    <a:pt x="238" y="638"/>
                  </a:cubicBezTo>
                  <a:cubicBezTo>
                    <a:pt x="310" y="710"/>
                    <a:pt x="400" y="742"/>
                    <a:pt x="490" y="742"/>
                  </a:cubicBezTo>
                  <a:cubicBezTo>
                    <a:pt x="684" y="742"/>
                    <a:pt x="876" y="593"/>
                    <a:pt x="876" y="363"/>
                  </a:cubicBezTo>
                  <a:cubicBezTo>
                    <a:pt x="876" y="163"/>
                    <a:pt x="701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2"/>
            <p:cNvSpPr/>
            <p:nvPr/>
          </p:nvSpPr>
          <p:spPr>
            <a:xfrm>
              <a:off x="4278274" y="2274022"/>
              <a:ext cx="58761" cy="49829"/>
            </a:xfrm>
            <a:custGeom>
              <a:avLst/>
              <a:gdLst/>
              <a:ahLst/>
              <a:cxnLst/>
              <a:rect l="l" t="t" r="r" b="b"/>
              <a:pathLst>
                <a:path w="875" h="742" extrusionOk="0">
                  <a:moveTo>
                    <a:pt x="500" y="1"/>
                  </a:moveTo>
                  <a:cubicBezTo>
                    <a:pt x="163" y="1"/>
                    <a:pt x="0" y="401"/>
                    <a:pt x="238" y="638"/>
                  </a:cubicBezTo>
                  <a:cubicBezTo>
                    <a:pt x="313" y="710"/>
                    <a:pt x="405" y="742"/>
                    <a:pt x="495" y="742"/>
                  </a:cubicBezTo>
                  <a:cubicBezTo>
                    <a:pt x="689" y="742"/>
                    <a:pt x="875" y="593"/>
                    <a:pt x="875" y="363"/>
                  </a:cubicBezTo>
                  <a:cubicBezTo>
                    <a:pt x="875" y="163"/>
                    <a:pt x="700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0B13E6D4-DCF3-65EA-6C4A-DFE346063EF5}"/>
              </a:ext>
            </a:extLst>
          </p:cNvPr>
          <p:cNvSpPr txBox="1"/>
          <p:nvPr/>
        </p:nvSpPr>
        <p:spPr>
          <a:xfrm>
            <a:off x="5066761" y="538282"/>
            <a:ext cx="375074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000" b="1" i="0" u="none" strike="noStrike" baseline="0" dirty="0">
                <a:latin typeface="ArialMT"/>
              </a:rPr>
              <a:t>פיצ'רים מרכזיים למימוש לסוחרים</a:t>
            </a:r>
            <a:endParaRPr lang="he-IL" sz="1600" b="1" dirty="0"/>
          </a:p>
        </p:txBody>
      </p:sp>
      <p:sp>
        <p:nvSpPr>
          <p:cNvPr id="13" name="תיבת טקסט 12">
            <a:extLst>
              <a:ext uri="{FF2B5EF4-FFF2-40B4-BE49-F238E27FC236}">
                <a16:creationId xmlns:a16="http://schemas.microsoft.com/office/drawing/2014/main" id="{EC55A108-D8F4-CA43-FB3C-78F141572297}"/>
              </a:ext>
            </a:extLst>
          </p:cNvPr>
          <p:cNvSpPr txBox="1"/>
          <p:nvPr/>
        </p:nvSpPr>
        <p:spPr>
          <a:xfrm>
            <a:off x="4626539" y="1150524"/>
            <a:ext cx="4368605" cy="418576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/>
              <a:t>1.הוספת</a:t>
            </a:r>
            <a:r>
              <a:rPr lang="en-US" dirty="0"/>
              <a:t>/</a:t>
            </a:r>
            <a:r>
              <a:rPr lang="he-IL" dirty="0"/>
              <a:t>מחיקת מוצרים מהחנות 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2.</a:t>
            </a: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חיפוש מתקדם וסינונים , מאפשרים ללקוחות למצוא בקלות את המוצרים שהם מחפשים על ידי הזנת מילות מפתח, ולסנן אותם לפי שם וסוג . 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3.צפייה במוצרים בחנות שלו או מדף הבית.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4.צפייה בפרופיל האישי.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5.צפייה בהזמנות הקשורות לחנות שלו.</a:t>
            </a:r>
          </a:p>
          <a:p>
            <a:pPr algn="r" rtl="1"/>
            <a:endParaRPr lang="he-IL" dirty="0"/>
          </a:p>
          <a:p>
            <a:pPr algn="r" rtl="1"/>
            <a:endParaRPr lang="en-US" dirty="0"/>
          </a:p>
          <a:p>
            <a:pPr algn="r" rtl="1"/>
            <a:endParaRPr lang="en-US" dirty="0"/>
          </a:p>
          <a:p>
            <a:pPr algn="r" rtl="1"/>
            <a:endParaRPr lang="en-US" dirty="0"/>
          </a:p>
          <a:p>
            <a:pPr algn="r" rtl="1"/>
            <a:endParaRPr lang="en-US" dirty="0"/>
          </a:p>
          <a:p>
            <a:pPr algn="r" rtl="1"/>
            <a:endParaRPr lang="en-US" dirty="0"/>
          </a:p>
          <a:p>
            <a:pPr algn="r" rtl="1"/>
            <a:endParaRPr lang="en-US" dirty="0"/>
          </a:p>
          <a:p>
            <a:pPr algn="r" rtl="1"/>
            <a:endParaRPr lang="he-IL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57"/>
          <p:cNvGrpSpPr/>
          <p:nvPr/>
        </p:nvGrpSpPr>
        <p:grpSpPr>
          <a:xfrm>
            <a:off x="720011" y="319100"/>
            <a:ext cx="1368528" cy="300900"/>
            <a:chOff x="7055224" y="4513500"/>
            <a:chExt cx="1368528" cy="300900"/>
          </a:xfrm>
        </p:grpSpPr>
        <p:grpSp>
          <p:nvGrpSpPr>
            <p:cNvPr id="1548" name="Google Shape;1548;p57"/>
            <p:cNvGrpSpPr/>
            <p:nvPr/>
          </p:nvGrpSpPr>
          <p:grpSpPr>
            <a:xfrm>
              <a:off x="7629309" y="4513500"/>
              <a:ext cx="794443" cy="300900"/>
              <a:chOff x="7310856" y="4513500"/>
              <a:chExt cx="1113132" cy="300900"/>
            </a:xfrm>
          </p:grpSpPr>
          <p:cxnSp>
            <p:nvCxnSpPr>
              <p:cNvPr id="1549" name="Google Shape;1549;p57"/>
              <p:cNvCxnSpPr/>
              <p:nvPr/>
            </p:nvCxnSpPr>
            <p:spPr>
              <a:xfrm>
                <a:off x="842398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0" name="Google Shape;1550;p57"/>
              <p:cNvCxnSpPr/>
              <p:nvPr/>
            </p:nvCxnSpPr>
            <p:spPr>
              <a:xfrm>
                <a:off x="836886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1" name="Google Shape;1551;p57"/>
              <p:cNvCxnSpPr/>
              <p:nvPr/>
            </p:nvCxnSpPr>
            <p:spPr>
              <a:xfrm>
                <a:off x="830274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2" name="Google Shape;1552;p57"/>
              <p:cNvCxnSpPr/>
              <p:nvPr/>
            </p:nvCxnSpPr>
            <p:spPr>
              <a:xfrm>
                <a:off x="823660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3" name="Google Shape;1553;p57"/>
              <p:cNvCxnSpPr/>
              <p:nvPr/>
            </p:nvCxnSpPr>
            <p:spPr>
              <a:xfrm>
                <a:off x="8170486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4" name="Google Shape;1554;p57"/>
              <p:cNvCxnSpPr/>
              <p:nvPr/>
            </p:nvCxnSpPr>
            <p:spPr>
              <a:xfrm>
                <a:off x="8093377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5" name="Google Shape;1555;p57"/>
              <p:cNvCxnSpPr/>
              <p:nvPr/>
            </p:nvCxnSpPr>
            <p:spPr>
              <a:xfrm>
                <a:off x="8027260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6" name="Google Shape;1556;p57"/>
              <p:cNvCxnSpPr/>
              <p:nvPr/>
            </p:nvCxnSpPr>
            <p:spPr>
              <a:xfrm>
                <a:off x="7961115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7" name="Google Shape;1557;p57"/>
              <p:cNvCxnSpPr/>
              <p:nvPr/>
            </p:nvCxnSpPr>
            <p:spPr>
              <a:xfrm>
                <a:off x="7894999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8" name="Google Shape;1558;p57"/>
              <p:cNvCxnSpPr/>
              <p:nvPr/>
            </p:nvCxnSpPr>
            <p:spPr>
              <a:xfrm>
                <a:off x="783987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9" name="Google Shape;1559;p57"/>
              <p:cNvCxnSpPr/>
              <p:nvPr/>
            </p:nvCxnSpPr>
            <p:spPr>
              <a:xfrm>
                <a:off x="7773757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0" name="Google Shape;1560;p57"/>
              <p:cNvCxnSpPr/>
              <p:nvPr/>
            </p:nvCxnSpPr>
            <p:spPr>
              <a:xfrm>
                <a:off x="7707612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1" name="Google Shape;1561;p57"/>
              <p:cNvCxnSpPr/>
              <p:nvPr/>
            </p:nvCxnSpPr>
            <p:spPr>
              <a:xfrm>
                <a:off x="7641496" y="4513500"/>
                <a:ext cx="0" cy="300900"/>
              </a:xfrm>
              <a:prstGeom prst="straightConnector1">
                <a:avLst/>
              </a:prstGeom>
              <a:noFill/>
              <a:ln w="3810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2" name="Google Shape;1562;p57"/>
              <p:cNvCxnSpPr/>
              <p:nvPr/>
            </p:nvCxnSpPr>
            <p:spPr>
              <a:xfrm>
                <a:off x="7575351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3" name="Google Shape;1563;p57"/>
              <p:cNvCxnSpPr/>
              <p:nvPr/>
            </p:nvCxnSpPr>
            <p:spPr>
              <a:xfrm>
                <a:off x="7509234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4" name="Google Shape;1564;p57"/>
              <p:cNvCxnSpPr/>
              <p:nvPr/>
            </p:nvCxnSpPr>
            <p:spPr>
              <a:xfrm>
                <a:off x="7443117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5" name="Google Shape;1565;p57"/>
              <p:cNvCxnSpPr/>
              <p:nvPr/>
            </p:nvCxnSpPr>
            <p:spPr>
              <a:xfrm>
                <a:off x="7377001" y="4513500"/>
                <a:ext cx="0" cy="30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6" name="Google Shape;1566;p57"/>
              <p:cNvCxnSpPr/>
              <p:nvPr/>
            </p:nvCxnSpPr>
            <p:spPr>
              <a:xfrm>
                <a:off x="7310856" y="4513500"/>
                <a:ext cx="0" cy="300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567" name="Google Shape;1567;p57"/>
            <p:cNvCxnSpPr/>
            <p:nvPr/>
          </p:nvCxnSpPr>
          <p:spPr>
            <a:xfrm>
              <a:off x="756650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8" name="Google Shape;1568;p57"/>
            <p:cNvCxnSpPr/>
            <p:nvPr/>
          </p:nvCxnSpPr>
          <p:spPr>
            <a:xfrm>
              <a:off x="7527159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69" name="Google Shape;1569;p57"/>
            <p:cNvCxnSpPr/>
            <p:nvPr/>
          </p:nvCxnSpPr>
          <p:spPr>
            <a:xfrm>
              <a:off x="7479971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0" name="Google Shape;1570;p57"/>
            <p:cNvCxnSpPr/>
            <p:nvPr/>
          </p:nvCxnSpPr>
          <p:spPr>
            <a:xfrm>
              <a:off x="743276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1" name="Google Shape;1571;p57"/>
            <p:cNvCxnSpPr/>
            <p:nvPr/>
          </p:nvCxnSpPr>
          <p:spPr>
            <a:xfrm>
              <a:off x="738557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2" name="Google Shape;1572;p57"/>
            <p:cNvCxnSpPr/>
            <p:nvPr/>
          </p:nvCxnSpPr>
          <p:spPr>
            <a:xfrm>
              <a:off x="7330544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3" name="Google Shape;1573;p57"/>
            <p:cNvCxnSpPr/>
            <p:nvPr/>
          </p:nvCxnSpPr>
          <p:spPr>
            <a:xfrm>
              <a:off x="7283356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4" name="Google Shape;1574;p57"/>
            <p:cNvCxnSpPr/>
            <p:nvPr/>
          </p:nvCxnSpPr>
          <p:spPr>
            <a:xfrm>
              <a:off x="7236149" y="4513500"/>
              <a:ext cx="0" cy="300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5" name="Google Shape;1575;p57"/>
            <p:cNvCxnSpPr/>
            <p:nvPr/>
          </p:nvCxnSpPr>
          <p:spPr>
            <a:xfrm>
              <a:off x="7188961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6" name="Google Shape;1576;p57"/>
            <p:cNvCxnSpPr/>
            <p:nvPr/>
          </p:nvCxnSpPr>
          <p:spPr>
            <a:xfrm>
              <a:off x="7149618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7" name="Google Shape;1577;p57"/>
            <p:cNvCxnSpPr/>
            <p:nvPr/>
          </p:nvCxnSpPr>
          <p:spPr>
            <a:xfrm>
              <a:off x="7102431" y="4513500"/>
              <a:ext cx="0" cy="3009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8" name="Google Shape;1578;p57"/>
            <p:cNvCxnSpPr/>
            <p:nvPr/>
          </p:nvCxnSpPr>
          <p:spPr>
            <a:xfrm>
              <a:off x="7055224" y="4513500"/>
              <a:ext cx="0" cy="30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79" name="Google Shape;1579;p57"/>
          <p:cNvGrpSpPr/>
          <p:nvPr/>
        </p:nvGrpSpPr>
        <p:grpSpPr>
          <a:xfrm>
            <a:off x="769010" y="2532572"/>
            <a:ext cx="908924" cy="1890201"/>
            <a:chOff x="-691615" y="2442247"/>
            <a:chExt cx="908924" cy="1890201"/>
          </a:xfrm>
        </p:grpSpPr>
        <p:sp>
          <p:nvSpPr>
            <p:cNvPr id="1580" name="Google Shape;1580;p57"/>
            <p:cNvSpPr/>
            <p:nvPr/>
          </p:nvSpPr>
          <p:spPr>
            <a:xfrm>
              <a:off x="-691615" y="2743457"/>
              <a:ext cx="315679" cy="942970"/>
            </a:xfrm>
            <a:custGeom>
              <a:avLst/>
              <a:gdLst/>
              <a:ahLst/>
              <a:cxnLst/>
              <a:rect l="l" t="t" r="r" b="b"/>
              <a:pathLst>
                <a:path w="3338" h="9971" extrusionOk="0">
                  <a:moveTo>
                    <a:pt x="1052" y="0"/>
                  </a:moveTo>
                  <a:cubicBezTo>
                    <a:pt x="822" y="0"/>
                    <a:pt x="612" y="132"/>
                    <a:pt x="501" y="344"/>
                  </a:cubicBezTo>
                  <a:cubicBezTo>
                    <a:pt x="388" y="569"/>
                    <a:pt x="326" y="831"/>
                    <a:pt x="338" y="1094"/>
                  </a:cubicBezTo>
                  <a:cubicBezTo>
                    <a:pt x="326" y="1506"/>
                    <a:pt x="376" y="1906"/>
                    <a:pt x="338" y="2318"/>
                  </a:cubicBezTo>
                  <a:cubicBezTo>
                    <a:pt x="288" y="2718"/>
                    <a:pt x="201" y="3131"/>
                    <a:pt x="101" y="3530"/>
                  </a:cubicBezTo>
                  <a:cubicBezTo>
                    <a:pt x="1" y="3930"/>
                    <a:pt x="13" y="4355"/>
                    <a:pt x="138" y="4755"/>
                  </a:cubicBezTo>
                  <a:cubicBezTo>
                    <a:pt x="426" y="5542"/>
                    <a:pt x="1563" y="5455"/>
                    <a:pt x="1625" y="6417"/>
                  </a:cubicBezTo>
                  <a:cubicBezTo>
                    <a:pt x="1663" y="7017"/>
                    <a:pt x="1113" y="7542"/>
                    <a:pt x="1500" y="8129"/>
                  </a:cubicBezTo>
                  <a:cubicBezTo>
                    <a:pt x="1675" y="8392"/>
                    <a:pt x="1925" y="8579"/>
                    <a:pt x="2100" y="8842"/>
                  </a:cubicBezTo>
                  <a:cubicBezTo>
                    <a:pt x="2225" y="9016"/>
                    <a:pt x="2300" y="9216"/>
                    <a:pt x="2325" y="9416"/>
                  </a:cubicBezTo>
                  <a:cubicBezTo>
                    <a:pt x="2350" y="9616"/>
                    <a:pt x="2350" y="9816"/>
                    <a:pt x="2500" y="9929"/>
                  </a:cubicBezTo>
                  <a:cubicBezTo>
                    <a:pt x="2556" y="9957"/>
                    <a:pt x="2620" y="9971"/>
                    <a:pt x="2679" y="9971"/>
                  </a:cubicBezTo>
                  <a:cubicBezTo>
                    <a:pt x="2699" y="9971"/>
                    <a:pt x="2719" y="9969"/>
                    <a:pt x="2738" y="9966"/>
                  </a:cubicBezTo>
                  <a:cubicBezTo>
                    <a:pt x="2875" y="9929"/>
                    <a:pt x="2988" y="9841"/>
                    <a:pt x="3063" y="9729"/>
                  </a:cubicBezTo>
                  <a:cubicBezTo>
                    <a:pt x="3275" y="9416"/>
                    <a:pt x="3238" y="9004"/>
                    <a:pt x="3200" y="8617"/>
                  </a:cubicBezTo>
                  <a:cubicBezTo>
                    <a:pt x="3125" y="7804"/>
                    <a:pt x="2988" y="7154"/>
                    <a:pt x="3188" y="6355"/>
                  </a:cubicBezTo>
                  <a:cubicBezTo>
                    <a:pt x="3337" y="5705"/>
                    <a:pt x="3200" y="5018"/>
                    <a:pt x="2813" y="4468"/>
                  </a:cubicBezTo>
                  <a:cubicBezTo>
                    <a:pt x="2538" y="4043"/>
                    <a:pt x="2000" y="3943"/>
                    <a:pt x="1775" y="3493"/>
                  </a:cubicBezTo>
                  <a:cubicBezTo>
                    <a:pt x="1600" y="3143"/>
                    <a:pt x="1675" y="2743"/>
                    <a:pt x="1713" y="2368"/>
                  </a:cubicBezTo>
                  <a:cubicBezTo>
                    <a:pt x="1763" y="1881"/>
                    <a:pt x="1763" y="1381"/>
                    <a:pt x="1700" y="894"/>
                  </a:cubicBezTo>
                  <a:cubicBezTo>
                    <a:pt x="1663" y="519"/>
                    <a:pt x="1513" y="81"/>
                    <a:pt x="1138" y="6"/>
                  </a:cubicBezTo>
                  <a:cubicBezTo>
                    <a:pt x="1109" y="2"/>
                    <a:pt x="1081" y="0"/>
                    <a:pt x="10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7"/>
            <p:cNvSpPr/>
            <p:nvPr/>
          </p:nvSpPr>
          <p:spPr>
            <a:xfrm>
              <a:off x="-478830" y="3395245"/>
              <a:ext cx="73387" cy="593340"/>
            </a:xfrm>
            <a:custGeom>
              <a:avLst/>
              <a:gdLst/>
              <a:ahLst/>
              <a:cxnLst/>
              <a:rect l="l" t="t" r="r" b="b"/>
              <a:pathLst>
                <a:path w="776" h="6274" extrusionOk="0">
                  <a:moveTo>
                    <a:pt x="100" y="0"/>
                  </a:moveTo>
                  <a:lnTo>
                    <a:pt x="0" y="25"/>
                  </a:lnTo>
                  <a:lnTo>
                    <a:pt x="438" y="1925"/>
                  </a:lnTo>
                  <a:cubicBezTo>
                    <a:pt x="525" y="2237"/>
                    <a:pt x="563" y="2574"/>
                    <a:pt x="575" y="2912"/>
                  </a:cubicBezTo>
                  <a:cubicBezTo>
                    <a:pt x="563" y="3112"/>
                    <a:pt x="525" y="3312"/>
                    <a:pt x="488" y="3499"/>
                  </a:cubicBezTo>
                  <a:cubicBezTo>
                    <a:pt x="463" y="3587"/>
                    <a:pt x="450" y="3662"/>
                    <a:pt x="438" y="3749"/>
                  </a:cubicBezTo>
                  <a:cubicBezTo>
                    <a:pt x="288" y="4599"/>
                    <a:pt x="375" y="5474"/>
                    <a:pt x="675" y="6273"/>
                  </a:cubicBezTo>
                  <a:lnTo>
                    <a:pt x="775" y="6236"/>
                  </a:lnTo>
                  <a:cubicBezTo>
                    <a:pt x="475" y="5449"/>
                    <a:pt x="388" y="4599"/>
                    <a:pt x="538" y="3762"/>
                  </a:cubicBezTo>
                  <a:cubicBezTo>
                    <a:pt x="550" y="3674"/>
                    <a:pt x="563" y="3599"/>
                    <a:pt x="588" y="3524"/>
                  </a:cubicBezTo>
                  <a:cubicBezTo>
                    <a:pt x="625" y="3324"/>
                    <a:pt x="663" y="3112"/>
                    <a:pt x="675" y="2912"/>
                  </a:cubicBezTo>
                  <a:cubicBezTo>
                    <a:pt x="675" y="2574"/>
                    <a:pt x="625" y="2224"/>
                    <a:pt x="538" y="1900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7"/>
            <p:cNvSpPr/>
            <p:nvPr/>
          </p:nvSpPr>
          <p:spPr>
            <a:xfrm>
              <a:off x="-461145" y="2442247"/>
              <a:ext cx="435028" cy="964343"/>
            </a:xfrm>
            <a:custGeom>
              <a:avLst/>
              <a:gdLst/>
              <a:ahLst/>
              <a:cxnLst/>
              <a:rect l="l" t="t" r="r" b="b"/>
              <a:pathLst>
                <a:path w="4600" h="10197" extrusionOk="0">
                  <a:moveTo>
                    <a:pt x="3634" y="0"/>
                  </a:moveTo>
                  <a:cubicBezTo>
                    <a:pt x="3230" y="0"/>
                    <a:pt x="2956" y="521"/>
                    <a:pt x="2775" y="930"/>
                  </a:cubicBezTo>
                  <a:cubicBezTo>
                    <a:pt x="2463" y="1642"/>
                    <a:pt x="1975" y="2267"/>
                    <a:pt x="1363" y="2742"/>
                  </a:cubicBezTo>
                  <a:cubicBezTo>
                    <a:pt x="988" y="3029"/>
                    <a:pt x="676" y="3266"/>
                    <a:pt x="513" y="3729"/>
                  </a:cubicBezTo>
                  <a:cubicBezTo>
                    <a:pt x="338" y="4204"/>
                    <a:pt x="476" y="4741"/>
                    <a:pt x="638" y="5203"/>
                  </a:cubicBezTo>
                  <a:cubicBezTo>
                    <a:pt x="813" y="5703"/>
                    <a:pt x="1025" y="6216"/>
                    <a:pt x="963" y="6765"/>
                  </a:cubicBezTo>
                  <a:cubicBezTo>
                    <a:pt x="900" y="7278"/>
                    <a:pt x="488" y="7553"/>
                    <a:pt x="276" y="8015"/>
                  </a:cubicBezTo>
                  <a:cubicBezTo>
                    <a:pt x="13" y="8502"/>
                    <a:pt x="1" y="9090"/>
                    <a:pt x="238" y="9602"/>
                  </a:cubicBezTo>
                  <a:cubicBezTo>
                    <a:pt x="351" y="9852"/>
                    <a:pt x="563" y="10052"/>
                    <a:pt x="838" y="10140"/>
                  </a:cubicBezTo>
                  <a:cubicBezTo>
                    <a:pt x="875" y="10165"/>
                    <a:pt x="925" y="10177"/>
                    <a:pt x="975" y="10190"/>
                  </a:cubicBezTo>
                  <a:cubicBezTo>
                    <a:pt x="1019" y="10194"/>
                    <a:pt x="1059" y="10196"/>
                    <a:pt x="1097" y="10196"/>
                  </a:cubicBezTo>
                  <a:cubicBezTo>
                    <a:pt x="1772" y="10196"/>
                    <a:pt x="1525" y="9479"/>
                    <a:pt x="1513" y="9052"/>
                  </a:cubicBezTo>
                  <a:cubicBezTo>
                    <a:pt x="1488" y="8315"/>
                    <a:pt x="2400" y="7803"/>
                    <a:pt x="2563" y="7090"/>
                  </a:cubicBezTo>
                  <a:cubicBezTo>
                    <a:pt x="2787" y="6191"/>
                    <a:pt x="2050" y="5266"/>
                    <a:pt x="2188" y="4341"/>
                  </a:cubicBezTo>
                  <a:cubicBezTo>
                    <a:pt x="2313" y="3541"/>
                    <a:pt x="3050" y="3004"/>
                    <a:pt x="3612" y="2404"/>
                  </a:cubicBezTo>
                  <a:cubicBezTo>
                    <a:pt x="4175" y="1817"/>
                    <a:pt x="4600" y="855"/>
                    <a:pt x="4075" y="230"/>
                  </a:cubicBezTo>
                  <a:cubicBezTo>
                    <a:pt x="3987" y="130"/>
                    <a:pt x="3875" y="55"/>
                    <a:pt x="3762" y="17"/>
                  </a:cubicBezTo>
                  <a:cubicBezTo>
                    <a:pt x="3718" y="6"/>
                    <a:pt x="3675" y="0"/>
                    <a:pt x="3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7"/>
            <p:cNvSpPr/>
            <p:nvPr/>
          </p:nvSpPr>
          <p:spPr>
            <a:xfrm>
              <a:off x="-420952" y="3124581"/>
              <a:ext cx="106487" cy="843859"/>
            </a:xfrm>
            <a:custGeom>
              <a:avLst/>
              <a:gdLst/>
              <a:ahLst/>
              <a:cxnLst/>
              <a:rect l="l" t="t" r="r" b="b"/>
              <a:pathLst>
                <a:path w="1126" h="8923" extrusionOk="0">
                  <a:moveTo>
                    <a:pt x="963" y="0"/>
                  </a:moveTo>
                  <a:cubicBezTo>
                    <a:pt x="550" y="675"/>
                    <a:pt x="226" y="1287"/>
                    <a:pt x="276" y="1962"/>
                  </a:cubicBezTo>
                  <a:cubicBezTo>
                    <a:pt x="313" y="2300"/>
                    <a:pt x="401" y="2625"/>
                    <a:pt x="538" y="2937"/>
                  </a:cubicBezTo>
                  <a:cubicBezTo>
                    <a:pt x="600" y="3099"/>
                    <a:pt x="663" y="3262"/>
                    <a:pt x="713" y="3424"/>
                  </a:cubicBezTo>
                  <a:cubicBezTo>
                    <a:pt x="1025" y="4462"/>
                    <a:pt x="788" y="5574"/>
                    <a:pt x="588" y="6549"/>
                  </a:cubicBezTo>
                  <a:cubicBezTo>
                    <a:pt x="563" y="6649"/>
                    <a:pt x="550" y="6749"/>
                    <a:pt x="550" y="6848"/>
                  </a:cubicBezTo>
                  <a:lnTo>
                    <a:pt x="550" y="6986"/>
                  </a:lnTo>
                  <a:cubicBezTo>
                    <a:pt x="550" y="7261"/>
                    <a:pt x="513" y="7523"/>
                    <a:pt x="463" y="7798"/>
                  </a:cubicBezTo>
                  <a:cubicBezTo>
                    <a:pt x="351" y="8173"/>
                    <a:pt x="201" y="8536"/>
                    <a:pt x="1" y="8873"/>
                  </a:cubicBezTo>
                  <a:lnTo>
                    <a:pt x="88" y="8923"/>
                  </a:lnTo>
                  <a:cubicBezTo>
                    <a:pt x="288" y="8573"/>
                    <a:pt x="450" y="8198"/>
                    <a:pt x="563" y="7811"/>
                  </a:cubicBezTo>
                  <a:cubicBezTo>
                    <a:pt x="613" y="7536"/>
                    <a:pt x="650" y="7261"/>
                    <a:pt x="650" y="6986"/>
                  </a:cubicBezTo>
                  <a:lnTo>
                    <a:pt x="650" y="6836"/>
                  </a:lnTo>
                  <a:cubicBezTo>
                    <a:pt x="650" y="6736"/>
                    <a:pt x="663" y="6649"/>
                    <a:pt x="675" y="6561"/>
                  </a:cubicBezTo>
                  <a:cubicBezTo>
                    <a:pt x="888" y="5574"/>
                    <a:pt x="1125" y="4449"/>
                    <a:pt x="813" y="3399"/>
                  </a:cubicBezTo>
                  <a:cubicBezTo>
                    <a:pt x="763" y="3224"/>
                    <a:pt x="700" y="3050"/>
                    <a:pt x="638" y="2900"/>
                  </a:cubicBezTo>
                  <a:cubicBezTo>
                    <a:pt x="500" y="2600"/>
                    <a:pt x="413" y="2287"/>
                    <a:pt x="376" y="1962"/>
                  </a:cubicBezTo>
                  <a:cubicBezTo>
                    <a:pt x="326" y="1312"/>
                    <a:pt x="650" y="713"/>
                    <a:pt x="1050" y="63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7"/>
            <p:cNvSpPr/>
            <p:nvPr/>
          </p:nvSpPr>
          <p:spPr>
            <a:xfrm>
              <a:off x="-319288" y="3202792"/>
              <a:ext cx="536597" cy="480422"/>
            </a:xfrm>
            <a:custGeom>
              <a:avLst/>
              <a:gdLst/>
              <a:ahLst/>
              <a:cxnLst/>
              <a:rect l="l" t="t" r="r" b="b"/>
              <a:pathLst>
                <a:path w="5674" h="5080" extrusionOk="0">
                  <a:moveTo>
                    <a:pt x="3037" y="0"/>
                  </a:moveTo>
                  <a:cubicBezTo>
                    <a:pt x="2693" y="0"/>
                    <a:pt x="2359" y="135"/>
                    <a:pt x="2100" y="373"/>
                  </a:cubicBezTo>
                  <a:cubicBezTo>
                    <a:pt x="1762" y="685"/>
                    <a:pt x="1475" y="1035"/>
                    <a:pt x="1238" y="1435"/>
                  </a:cubicBezTo>
                  <a:cubicBezTo>
                    <a:pt x="1025" y="1810"/>
                    <a:pt x="1125" y="2272"/>
                    <a:pt x="925" y="2660"/>
                  </a:cubicBezTo>
                  <a:cubicBezTo>
                    <a:pt x="838" y="2797"/>
                    <a:pt x="750" y="2935"/>
                    <a:pt x="638" y="3047"/>
                  </a:cubicBezTo>
                  <a:cubicBezTo>
                    <a:pt x="363" y="3447"/>
                    <a:pt x="0" y="4534"/>
                    <a:pt x="438" y="4947"/>
                  </a:cubicBezTo>
                  <a:cubicBezTo>
                    <a:pt x="540" y="5040"/>
                    <a:pt x="628" y="5079"/>
                    <a:pt x="705" y="5079"/>
                  </a:cubicBezTo>
                  <a:cubicBezTo>
                    <a:pt x="1062" y="5079"/>
                    <a:pt x="1186" y="4236"/>
                    <a:pt x="1412" y="4010"/>
                  </a:cubicBezTo>
                  <a:cubicBezTo>
                    <a:pt x="1725" y="3697"/>
                    <a:pt x="2387" y="3760"/>
                    <a:pt x="2512" y="3322"/>
                  </a:cubicBezTo>
                  <a:cubicBezTo>
                    <a:pt x="2537" y="3160"/>
                    <a:pt x="2525" y="2985"/>
                    <a:pt x="2475" y="2822"/>
                  </a:cubicBezTo>
                  <a:cubicBezTo>
                    <a:pt x="2425" y="2460"/>
                    <a:pt x="2600" y="2035"/>
                    <a:pt x="2950" y="1935"/>
                  </a:cubicBezTo>
                  <a:cubicBezTo>
                    <a:pt x="3187" y="2622"/>
                    <a:pt x="3662" y="3197"/>
                    <a:pt x="4299" y="3572"/>
                  </a:cubicBezTo>
                  <a:cubicBezTo>
                    <a:pt x="4493" y="3690"/>
                    <a:pt x="4721" y="3780"/>
                    <a:pt x="4940" y="3780"/>
                  </a:cubicBezTo>
                  <a:cubicBezTo>
                    <a:pt x="5047" y="3780"/>
                    <a:pt x="5151" y="3759"/>
                    <a:pt x="5249" y="3710"/>
                  </a:cubicBezTo>
                  <a:cubicBezTo>
                    <a:pt x="5599" y="3522"/>
                    <a:pt x="5674" y="3047"/>
                    <a:pt x="5599" y="2647"/>
                  </a:cubicBezTo>
                  <a:cubicBezTo>
                    <a:pt x="5424" y="1685"/>
                    <a:pt x="4224" y="198"/>
                    <a:pt x="3199" y="11"/>
                  </a:cubicBezTo>
                  <a:cubicBezTo>
                    <a:pt x="3145" y="4"/>
                    <a:pt x="3091" y="0"/>
                    <a:pt x="3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7"/>
            <p:cNvSpPr/>
            <p:nvPr/>
          </p:nvSpPr>
          <p:spPr>
            <a:xfrm>
              <a:off x="-392581" y="3435343"/>
              <a:ext cx="234064" cy="520142"/>
            </a:xfrm>
            <a:custGeom>
              <a:avLst/>
              <a:gdLst/>
              <a:ahLst/>
              <a:cxnLst/>
              <a:rect l="l" t="t" r="r" b="b"/>
              <a:pathLst>
                <a:path w="2475" h="5500" extrusionOk="0">
                  <a:moveTo>
                    <a:pt x="2375" y="1"/>
                  </a:moveTo>
                  <a:cubicBezTo>
                    <a:pt x="2287" y="313"/>
                    <a:pt x="2137" y="601"/>
                    <a:pt x="1938" y="851"/>
                  </a:cubicBezTo>
                  <a:cubicBezTo>
                    <a:pt x="1888" y="926"/>
                    <a:pt x="1825" y="988"/>
                    <a:pt x="1763" y="1051"/>
                  </a:cubicBezTo>
                  <a:cubicBezTo>
                    <a:pt x="1675" y="1151"/>
                    <a:pt x="1588" y="1251"/>
                    <a:pt x="1500" y="1363"/>
                  </a:cubicBezTo>
                  <a:cubicBezTo>
                    <a:pt x="1250" y="1738"/>
                    <a:pt x="1163" y="2188"/>
                    <a:pt x="1075" y="2625"/>
                  </a:cubicBezTo>
                  <a:cubicBezTo>
                    <a:pt x="1063" y="2688"/>
                    <a:pt x="1050" y="2738"/>
                    <a:pt x="1038" y="2800"/>
                  </a:cubicBezTo>
                  <a:cubicBezTo>
                    <a:pt x="938" y="3325"/>
                    <a:pt x="763" y="3837"/>
                    <a:pt x="513" y="4312"/>
                  </a:cubicBezTo>
                  <a:cubicBezTo>
                    <a:pt x="475" y="4387"/>
                    <a:pt x="425" y="4475"/>
                    <a:pt x="375" y="4550"/>
                  </a:cubicBezTo>
                  <a:cubicBezTo>
                    <a:pt x="200" y="4850"/>
                    <a:pt x="13" y="5150"/>
                    <a:pt x="1" y="5499"/>
                  </a:cubicBezTo>
                  <a:lnTo>
                    <a:pt x="101" y="5499"/>
                  </a:lnTo>
                  <a:cubicBezTo>
                    <a:pt x="113" y="5175"/>
                    <a:pt x="288" y="4887"/>
                    <a:pt x="463" y="4600"/>
                  </a:cubicBezTo>
                  <a:cubicBezTo>
                    <a:pt x="513" y="4512"/>
                    <a:pt x="563" y="4437"/>
                    <a:pt x="600" y="4350"/>
                  </a:cubicBezTo>
                  <a:cubicBezTo>
                    <a:pt x="863" y="3875"/>
                    <a:pt x="1038" y="3363"/>
                    <a:pt x="1138" y="2825"/>
                  </a:cubicBezTo>
                  <a:cubicBezTo>
                    <a:pt x="1150" y="2763"/>
                    <a:pt x="1163" y="2700"/>
                    <a:pt x="1163" y="2638"/>
                  </a:cubicBezTo>
                  <a:cubicBezTo>
                    <a:pt x="1250" y="2213"/>
                    <a:pt x="1338" y="1763"/>
                    <a:pt x="1588" y="1413"/>
                  </a:cubicBezTo>
                  <a:cubicBezTo>
                    <a:pt x="1663" y="1313"/>
                    <a:pt x="1750" y="1213"/>
                    <a:pt x="1838" y="1113"/>
                  </a:cubicBezTo>
                  <a:cubicBezTo>
                    <a:pt x="1900" y="1051"/>
                    <a:pt x="1963" y="988"/>
                    <a:pt x="2013" y="913"/>
                  </a:cubicBezTo>
                  <a:cubicBezTo>
                    <a:pt x="2225" y="651"/>
                    <a:pt x="2387" y="351"/>
                    <a:pt x="2475" y="26"/>
                  </a:cubicBezTo>
                  <a:lnTo>
                    <a:pt x="2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7"/>
            <p:cNvSpPr/>
            <p:nvPr/>
          </p:nvSpPr>
          <p:spPr>
            <a:xfrm>
              <a:off x="-80590" y="3308901"/>
              <a:ext cx="46245" cy="72252"/>
            </a:xfrm>
            <a:custGeom>
              <a:avLst/>
              <a:gdLst/>
              <a:ahLst/>
              <a:cxnLst/>
              <a:rect l="l" t="t" r="r" b="b"/>
              <a:pathLst>
                <a:path w="489" h="764" extrusionOk="0">
                  <a:moveTo>
                    <a:pt x="101" y="1"/>
                  </a:moveTo>
                  <a:lnTo>
                    <a:pt x="1" y="26"/>
                  </a:lnTo>
                  <a:cubicBezTo>
                    <a:pt x="76" y="313"/>
                    <a:pt x="213" y="563"/>
                    <a:pt x="413" y="763"/>
                  </a:cubicBezTo>
                  <a:lnTo>
                    <a:pt x="488" y="701"/>
                  </a:lnTo>
                  <a:cubicBezTo>
                    <a:pt x="301" y="501"/>
                    <a:pt x="163" y="263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7"/>
            <p:cNvSpPr/>
            <p:nvPr/>
          </p:nvSpPr>
          <p:spPr>
            <a:xfrm>
              <a:off x="-576900" y="3840772"/>
              <a:ext cx="321542" cy="491676"/>
            </a:xfrm>
            <a:custGeom>
              <a:avLst/>
              <a:gdLst/>
              <a:ahLst/>
              <a:cxnLst/>
              <a:rect l="l" t="t" r="r" b="b"/>
              <a:pathLst>
                <a:path w="3400" h="5199" extrusionOk="0">
                  <a:moveTo>
                    <a:pt x="0" y="0"/>
                  </a:moveTo>
                  <a:lnTo>
                    <a:pt x="325" y="5199"/>
                  </a:lnTo>
                  <a:lnTo>
                    <a:pt x="3074" y="5199"/>
                  </a:lnTo>
                  <a:lnTo>
                    <a:pt x="3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8" name="Google Shape;1588;p57"/>
          <p:cNvSpPr/>
          <p:nvPr/>
        </p:nvSpPr>
        <p:spPr>
          <a:xfrm>
            <a:off x="1473011" y="2421761"/>
            <a:ext cx="13114" cy="33605"/>
          </a:xfrm>
          <a:custGeom>
            <a:avLst/>
            <a:gdLst/>
            <a:ahLst/>
            <a:cxnLst/>
            <a:rect l="l" t="t" r="r" b="b"/>
            <a:pathLst>
              <a:path w="176" h="451" extrusionOk="0">
                <a:moveTo>
                  <a:pt x="113" y="1"/>
                </a:moveTo>
                <a:cubicBezTo>
                  <a:pt x="38" y="51"/>
                  <a:pt x="0" y="138"/>
                  <a:pt x="0" y="226"/>
                </a:cubicBezTo>
                <a:cubicBezTo>
                  <a:pt x="0" y="326"/>
                  <a:pt x="50" y="401"/>
                  <a:pt x="125" y="451"/>
                </a:cubicBezTo>
                <a:lnTo>
                  <a:pt x="175" y="376"/>
                </a:lnTo>
                <a:cubicBezTo>
                  <a:pt x="125" y="338"/>
                  <a:pt x="100" y="288"/>
                  <a:pt x="113" y="226"/>
                </a:cubicBezTo>
                <a:cubicBezTo>
                  <a:pt x="100" y="176"/>
                  <a:pt x="125" y="113"/>
                  <a:pt x="175" y="76"/>
                </a:cubicBezTo>
                <a:lnTo>
                  <a:pt x="11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9" name="Google Shape;1589;p57"/>
          <p:cNvSpPr/>
          <p:nvPr/>
        </p:nvSpPr>
        <p:spPr>
          <a:xfrm rot="-5400000">
            <a:off x="3464452" y="2417450"/>
            <a:ext cx="497601" cy="244026"/>
          </a:xfrm>
          <a:custGeom>
            <a:avLst/>
            <a:gdLst/>
            <a:ahLst/>
            <a:cxnLst/>
            <a:rect l="l" t="t" r="r" b="b"/>
            <a:pathLst>
              <a:path w="1926" h="1176" extrusionOk="0">
                <a:moveTo>
                  <a:pt x="1" y="0"/>
                </a:moveTo>
                <a:cubicBezTo>
                  <a:pt x="1" y="650"/>
                  <a:pt x="426" y="1175"/>
                  <a:pt x="963" y="1175"/>
                </a:cubicBezTo>
                <a:cubicBezTo>
                  <a:pt x="1501" y="1175"/>
                  <a:pt x="1925" y="650"/>
                  <a:pt x="1925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0" name="Google Shape;1590;p57"/>
          <p:cNvGrpSpPr/>
          <p:nvPr/>
        </p:nvGrpSpPr>
        <p:grpSpPr>
          <a:xfrm>
            <a:off x="1404981" y="951475"/>
            <a:ext cx="1995594" cy="3462161"/>
            <a:chOff x="1404981" y="951475"/>
            <a:chExt cx="1995594" cy="3462161"/>
          </a:xfrm>
        </p:grpSpPr>
        <p:sp>
          <p:nvSpPr>
            <p:cNvPr id="1591" name="Google Shape;1591;p57"/>
            <p:cNvSpPr/>
            <p:nvPr/>
          </p:nvSpPr>
          <p:spPr>
            <a:xfrm>
              <a:off x="1909728" y="1262491"/>
              <a:ext cx="1295325" cy="2805619"/>
            </a:xfrm>
            <a:custGeom>
              <a:avLst/>
              <a:gdLst/>
              <a:ahLst/>
              <a:cxnLst/>
              <a:rect l="l" t="t" r="r" b="b"/>
              <a:pathLst>
                <a:path w="17384" h="37653" extrusionOk="0">
                  <a:moveTo>
                    <a:pt x="550" y="0"/>
                  </a:moveTo>
                  <a:cubicBezTo>
                    <a:pt x="238" y="0"/>
                    <a:pt x="0" y="250"/>
                    <a:pt x="0" y="550"/>
                  </a:cubicBezTo>
                  <a:lnTo>
                    <a:pt x="0" y="37103"/>
                  </a:lnTo>
                  <a:cubicBezTo>
                    <a:pt x="0" y="37403"/>
                    <a:pt x="238" y="37653"/>
                    <a:pt x="550" y="37653"/>
                  </a:cubicBezTo>
                  <a:lnTo>
                    <a:pt x="16833" y="37653"/>
                  </a:lnTo>
                  <a:cubicBezTo>
                    <a:pt x="17146" y="37653"/>
                    <a:pt x="17383" y="37403"/>
                    <a:pt x="17383" y="37103"/>
                  </a:cubicBezTo>
                  <a:lnTo>
                    <a:pt x="17383" y="550"/>
                  </a:lnTo>
                  <a:cubicBezTo>
                    <a:pt x="17383" y="250"/>
                    <a:pt x="17146" y="0"/>
                    <a:pt x="1683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7"/>
            <p:cNvSpPr/>
            <p:nvPr/>
          </p:nvSpPr>
          <p:spPr>
            <a:xfrm>
              <a:off x="1955330" y="1445942"/>
              <a:ext cx="1205910" cy="2438720"/>
            </a:xfrm>
            <a:custGeom>
              <a:avLst/>
              <a:gdLst/>
              <a:ahLst/>
              <a:cxnLst/>
              <a:rect l="l" t="t" r="r" b="b"/>
              <a:pathLst>
                <a:path w="16184" h="32729" extrusionOk="0">
                  <a:moveTo>
                    <a:pt x="1" y="0"/>
                  </a:moveTo>
                  <a:lnTo>
                    <a:pt x="1" y="32729"/>
                  </a:lnTo>
                  <a:lnTo>
                    <a:pt x="16184" y="32729"/>
                  </a:lnTo>
                  <a:lnTo>
                    <a:pt x="1618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7"/>
            <p:cNvSpPr/>
            <p:nvPr/>
          </p:nvSpPr>
          <p:spPr>
            <a:xfrm>
              <a:off x="2021422" y="1899426"/>
              <a:ext cx="1067243" cy="447969"/>
            </a:xfrm>
            <a:custGeom>
              <a:avLst/>
              <a:gdLst/>
              <a:ahLst/>
              <a:cxnLst/>
              <a:rect l="l" t="t" r="r" b="b"/>
              <a:pathLst>
                <a:path w="14323" h="6012" extrusionOk="0">
                  <a:moveTo>
                    <a:pt x="1" y="0"/>
                  </a:moveTo>
                  <a:lnTo>
                    <a:pt x="1" y="6011"/>
                  </a:lnTo>
                  <a:lnTo>
                    <a:pt x="14322" y="6011"/>
                  </a:lnTo>
                  <a:lnTo>
                    <a:pt x="143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7"/>
            <p:cNvSpPr/>
            <p:nvPr/>
          </p:nvSpPr>
          <p:spPr>
            <a:xfrm>
              <a:off x="2021422" y="1790489"/>
              <a:ext cx="1068137" cy="19597"/>
            </a:xfrm>
            <a:custGeom>
              <a:avLst/>
              <a:gdLst/>
              <a:ahLst/>
              <a:cxnLst/>
              <a:rect l="l" t="t" r="r" b="b"/>
              <a:pathLst>
                <a:path w="14335" h="263" extrusionOk="0">
                  <a:moveTo>
                    <a:pt x="1" y="0"/>
                  </a:moveTo>
                  <a:lnTo>
                    <a:pt x="1" y="263"/>
                  </a:lnTo>
                  <a:lnTo>
                    <a:pt x="14335" y="263"/>
                  </a:lnTo>
                  <a:lnTo>
                    <a:pt x="143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7"/>
            <p:cNvSpPr/>
            <p:nvPr/>
          </p:nvSpPr>
          <p:spPr>
            <a:xfrm>
              <a:off x="2021422" y="2441358"/>
              <a:ext cx="1067243" cy="447969"/>
            </a:xfrm>
            <a:custGeom>
              <a:avLst/>
              <a:gdLst/>
              <a:ahLst/>
              <a:cxnLst/>
              <a:rect l="l" t="t" r="r" b="b"/>
              <a:pathLst>
                <a:path w="14323" h="6012" extrusionOk="0">
                  <a:moveTo>
                    <a:pt x="1" y="0"/>
                  </a:moveTo>
                  <a:lnTo>
                    <a:pt x="1" y="6011"/>
                  </a:lnTo>
                  <a:lnTo>
                    <a:pt x="14322" y="6011"/>
                  </a:lnTo>
                  <a:lnTo>
                    <a:pt x="143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7"/>
            <p:cNvSpPr/>
            <p:nvPr/>
          </p:nvSpPr>
          <p:spPr>
            <a:xfrm>
              <a:off x="2021422" y="2983289"/>
              <a:ext cx="1067243" cy="447969"/>
            </a:xfrm>
            <a:custGeom>
              <a:avLst/>
              <a:gdLst/>
              <a:ahLst/>
              <a:cxnLst/>
              <a:rect l="l" t="t" r="r" b="b"/>
              <a:pathLst>
                <a:path w="14323" h="6012" extrusionOk="0">
                  <a:moveTo>
                    <a:pt x="1" y="0"/>
                  </a:moveTo>
                  <a:lnTo>
                    <a:pt x="1" y="6011"/>
                  </a:lnTo>
                  <a:lnTo>
                    <a:pt x="14322" y="6011"/>
                  </a:lnTo>
                  <a:lnTo>
                    <a:pt x="14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7"/>
            <p:cNvSpPr/>
            <p:nvPr/>
          </p:nvSpPr>
          <p:spPr>
            <a:xfrm>
              <a:off x="2021422" y="3557782"/>
              <a:ext cx="1014115" cy="29880"/>
            </a:xfrm>
            <a:custGeom>
              <a:avLst/>
              <a:gdLst/>
              <a:ahLst/>
              <a:cxnLst/>
              <a:rect l="l" t="t" r="r" b="b"/>
              <a:pathLst>
                <a:path w="13610" h="401" extrusionOk="0">
                  <a:moveTo>
                    <a:pt x="1" y="1"/>
                  </a:moveTo>
                  <a:lnTo>
                    <a:pt x="1" y="401"/>
                  </a:lnTo>
                  <a:lnTo>
                    <a:pt x="13610" y="401"/>
                  </a:lnTo>
                  <a:lnTo>
                    <a:pt x="136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7"/>
            <p:cNvSpPr/>
            <p:nvPr/>
          </p:nvSpPr>
          <p:spPr>
            <a:xfrm>
              <a:off x="2021422" y="3620150"/>
              <a:ext cx="623074" cy="29880"/>
            </a:xfrm>
            <a:custGeom>
              <a:avLst/>
              <a:gdLst/>
              <a:ahLst/>
              <a:cxnLst/>
              <a:rect l="l" t="t" r="r" b="b"/>
              <a:pathLst>
                <a:path w="8362" h="401" extrusionOk="0">
                  <a:moveTo>
                    <a:pt x="1" y="1"/>
                  </a:moveTo>
                  <a:lnTo>
                    <a:pt x="1" y="401"/>
                  </a:lnTo>
                  <a:lnTo>
                    <a:pt x="8361" y="401"/>
                  </a:lnTo>
                  <a:lnTo>
                    <a:pt x="8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7"/>
            <p:cNvSpPr/>
            <p:nvPr/>
          </p:nvSpPr>
          <p:spPr>
            <a:xfrm>
              <a:off x="2955436" y="1528800"/>
              <a:ext cx="164822" cy="109012"/>
            </a:xfrm>
            <a:custGeom>
              <a:avLst/>
              <a:gdLst/>
              <a:ahLst/>
              <a:cxnLst/>
              <a:rect l="l" t="t" r="r" b="b"/>
              <a:pathLst>
                <a:path w="2212" h="1463" extrusionOk="0">
                  <a:moveTo>
                    <a:pt x="2024" y="688"/>
                  </a:moveTo>
                  <a:cubicBezTo>
                    <a:pt x="2049" y="688"/>
                    <a:pt x="2062" y="700"/>
                    <a:pt x="2087" y="713"/>
                  </a:cubicBezTo>
                  <a:cubicBezTo>
                    <a:pt x="2099" y="725"/>
                    <a:pt x="2099" y="750"/>
                    <a:pt x="2099" y="775"/>
                  </a:cubicBezTo>
                  <a:lnTo>
                    <a:pt x="2012" y="1288"/>
                  </a:lnTo>
                  <a:cubicBezTo>
                    <a:pt x="2000" y="1325"/>
                    <a:pt x="1975" y="1350"/>
                    <a:pt x="1937" y="1350"/>
                  </a:cubicBezTo>
                  <a:lnTo>
                    <a:pt x="837" y="1350"/>
                  </a:lnTo>
                  <a:cubicBezTo>
                    <a:pt x="800" y="1350"/>
                    <a:pt x="775" y="1325"/>
                    <a:pt x="762" y="1300"/>
                  </a:cubicBezTo>
                  <a:lnTo>
                    <a:pt x="637" y="688"/>
                  </a:lnTo>
                  <a:close/>
                  <a:moveTo>
                    <a:pt x="13" y="1"/>
                  </a:moveTo>
                  <a:lnTo>
                    <a:pt x="0" y="100"/>
                  </a:lnTo>
                  <a:lnTo>
                    <a:pt x="375" y="163"/>
                  </a:lnTo>
                  <a:cubicBezTo>
                    <a:pt x="400" y="163"/>
                    <a:pt x="425" y="188"/>
                    <a:pt x="425" y="213"/>
                  </a:cubicBezTo>
                  <a:lnTo>
                    <a:pt x="650" y="1313"/>
                  </a:lnTo>
                  <a:cubicBezTo>
                    <a:pt x="675" y="1400"/>
                    <a:pt x="750" y="1463"/>
                    <a:pt x="837" y="1463"/>
                  </a:cubicBezTo>
                  <a:lnTo>
                    <a:pt x="1937" y="1463"/>
                  </a:lnTo>
                  <a:cubicBezTo>
                    <a:pt x="2024" y="1463"/>
                    <a:pt x="2099" y="1400"/>
                    <a:pt x="2124" y="1313"/>
                  </a:cubicBezTo>
                  <a:lnTo>
                    <a:pt x="2212" y="788"/>
                  </a:lnTo>
                  <a:cubicBezTo>
                    <a:pt x="2212" y="738"/>
                    <a:pt x="2199" y="688"/>
                    <a:pt x="2162" y="638"/>
                  </a:cubicBezTo>
                  <a:cubicBezTo>
                    <a:pt x="2137" y="600"/>
                    <a:pt x="2087" y="575"/>
                    <a:pt x="2024" y="575"/>
                  </a:cubicBezTo>
                  <a:lnTo>
                    <a:pt x="625" y="575"/>
                  </a:lnTo>
                  <a:lnTo>
                    <a:pt x="537" y="188"/>
                  </a:lnTo>
                  <a:cubicBezTo>
                    <a:pt x="525" y="113"/>
                    <a:pt x="462" y="63"/>
                    <a:pt x="387" y="51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7"/>
            <p:cNvSpPr/>
            <p:nvPr/>
          </p:nvSpPr>
          <p:spPr>
            <a:xfrm>
              <a:off x="3014971" y="1638706"/>
              <a:ext cx="24291" cy="23322"/>
            </a:xfrm>
            <a:custGeom>
              <a:avLst/>
              <a:gdLst/>
              <a:ahLst/>
              <a:cxnLst/>
              <a:rect l="l" t="t" r="r" b="b"/>
              <a:pathLst>
                <a:path w="326" h="313" extrusionOk="0">
                  <a:moveTo>
                    <a:pt x="163" y="0"/>
                  </a:moveTo>
                  <a:cubicBezTo>
                    <a:pt x="76" y="0"/>
                    <a:pt x="1" y="63"/>
                    <a:pt x="1" y="150"/>
                  </a:cubicBezTo>
                  <a:cubicBezTo>
                    <a:pt x="1" y="250"/>
                    <a:pt x="76" y="313"/>
                    <a:pt x="163" y="313"/>
                  </a:cubicBezTo>
                  <a:cubicBezTo>
                    <a:pt x="251" y="313"/>
                    <a:pt x="326" y="250"/>
                    <a:pt x="326" y="150"/>
                  </a:cubicBezTo>
                  <a:cubicBezTo>
                    <a:pt x="326" y="63"/>
                    <a:pt x="251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7"/>
            <p:cNvSpPr/>
            <p:nvPr/>
          </p:nvSpPr>
          <p:spPr>
            <a:xfrm>
              <a:off x="3061542" y="1639004"/>
              <a:ext cx="27123" cy="23099"/>
            </a:xfrm>
            <a:custGeom>
              <a:avLst/>
              <a:gdLst/>
              <a:ahLst/>
              <a:cxnLst/>
              <a:rect l="l" t="t" r="r" b="b"/>
              <a:pathLst>
                <a:path w="364" h="310" extrusionOk="0">
                  <a:moveTo>
                    <a:pt x="202" y="0"/>
                  </a:moveTo>
                  <a:cubicBezTo>
                    <a:pt x="165" y="0"/>
                    <a:pt x="128" y="14"/>
                    <a:pt x="101" y="46"/>
                  </a:cubicBezTo>
                  <a:cubicBezTo>
                    <a:pt x="1" y="134"/>
                    <a:pt x="63" y="309"/>
                    <a:pt x="188" y="309"/>
                  </a:cubicBezTo>
                  <a:cubicBezTo>
                    <a:pt x="195" y="309"/>
                    <a:pt x="203" y="310"/>
                    <a:pt x="210" y="310"/>
                  </a:cubicBezTo>
                  <a:cubicBezTo>
                    <a:pt x="299" y="310"/>
                    <a:pt x="363" y="240"/>
                    <a:pt x="363" y="159"/>
                  </a:cubicBezTo>
                  <a:cubicBezTo>
                    <a:pt x="363" y="65"/>
                    <a:pt x="282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7"/>
            <p:cNvSpPr/>
            <p:nvPr/>
          </p:nvSpPr>
          <p:spPr>
            <a:xfrm>
              <a:off x="2754252" y="1534910"/>
              <a:ext cx="109012" cy="93588"/>
            </a:xfrm>
            <a:custGeom>
              <a:avLst/>
              <a:gdLst/>
              <a:ahLst/>
              <a:cxnLst/>
              <a:rect l="l" t="t" r="r" b="b"/>
              <a:pathLst>
                <a:path w="1463" h="1256" extrusionOk="0">
                  <a:moveTo>
                    <a:pt x="838" y="106"/>
                  </a:moveTo>
                  <a:cubicBezTo>
                    <a:pt x="1125" y="106"/>
                    <a:pt x="1350" y="343"/>
                    <a:pt x="1350" y="631"/>
                  </a:cubicBezTo>
                  <a:cubicBezTo>
                    <a:pt x="1350" y="936"/>
                    <a:pt x="1097" y="1144"/>
                    <a:pt x="828" y="1144"/>
                  </a:cubicBezTo>
                  <a:cubicBezTo>
                    <a:pt x="702" y="1144"/>
                    <a:pt x="571" y="1098"/>
                    <a:pt x="463" y="993"/>
                  </a:cubicBezTo>
                  <a:cubicBezTo>
                    <a:pt x="138" y="668"/>
                    <a:pt x="376" y="106"/>
                    <a:pt x="838" y="106"/>
                  </a:cubicBezTo>
                  <a:close/>
                  <a:moveTo>
                    <a:pt x="828" y="0"/>
                  </a:moveTo>
                  <a:cubicBezTo>
                    <a:pt x="674" y="0"/>
                    <a:pt x="517" y="56"/>
                    <a:pt x="388" y="181"/>
                  </a:cubicBezTo>
                  <a:cubicBezTo>
                    <a:pt x="1" y="581"/>
                    <a:pt x="276" y="1256"/>
                    <a:pt x="838" y="1256"/>
                  </a:cubicBezTo>
                  <a:cubicBezTo>
                    <a:pt x="1175" y="1256"/>
                    <a:pt x="1463" y="968"/>
                    <a:pt x="1463" y="631"/>
                  </a:cubicBezTo>
                  <a:cubicBezTo>
                    <a:pt x="1463" y="249"/>
                    <a:pt x="1152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7"/>
            <p:cNvSpPr/>
            <p:nvPr/>
          </p:nvSpPr>
          <p:spPr>
            <a:xfrm>
              <a:off x="2837110" y="1615384"/>
              <a:ext cx="41056" cy="44782"/>
            </a:xfrm>
            <a:custGeom>
              <a:avLst/>
              <a:gdLst/>
              <a:ahLst/>
              <a:cxnLst/>
              <a:rect l="l" t="t" r="r" b="b"/>
              <a:pathLst>
                <a:path w="551" h="601" extrusionOk="0">
                  <a:moveTo>
                    <a:pt x="88" y="1"/>
                  </a:moveTo>
                  <a:lnTo>
                    <a:pt x="1" y="76"/>
                  </a:lnTo>
                  <a:lnTo>
                    <a:pt x="463" y="601"/>
                  </a:lnTo>
                  <a:lnTo>
                    <a:pt x="551" y="526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7"/>
            <p:cNvSpPr/>
            <p:nvPr/>
          </p:nvSpPr>
          <p:spPr>
            <a:xfrm>
              <a:off x="2005626" y="1591167"/>
              <a:ext cx="109906" cy="11251"/>
            </a:xfrm>
            <a:custGeom>
              <a:avLst/>
              <a:gdLst/>
              <a:ahLst/>
              <a:cxnLst/>
              <a:rect l="l" t="t" r="r" b="b"/>
              <a:pathLst>
                <a:path w="1475" h="151" extrusionOk="0">
                  <a:moveTo>
                    <a:pt x="1475" y="1"/>
                  </a:moveTo>
                  <a:lnTo>
                    <a:pt x="0" y="13"/>
                  </a:lnTo>
                  <a:lnTo>
                    <a:pt x="0" y="151"/>
                  </a:lnTo>
                  <a:lnTo>
                    <a:pt x="1475" y="151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7"/>
            <p:cNvSpPr/>
            <p:nvPr/>
          </p:nvSpPr>
          <p:spPr>
            <a:xfrm>
              <a:off x="2005626" y="1556742"/>
              <a:ext cx="109906" cy="10283"/>
            </a:xfrm>
            <a:custGeom>
              <a:avLst/>
              <a:gdLst/>
              <a:ahLst/>
              <a:cxnLst/>
              <a:rect l="l" t="t" r="r" b="b"/>
              <a:pathLst>
                <a:path w="1475" h="138" extrusionOk="0">
                  <a:moveTo>
                    <a:pt x="0" y="0"/>
                  </a:moveTo>
                  <a:lnTo>
                    <a:pt x="0" y="138"/>
                  </a:lnTo>
                  <a:lnTo>
                    <a:pt x="1475" y="138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7"/>
            <p:cNvSpPr/>
            <p:nvPr/>
          </p:nvSpPr>
          <p:spPr>
            <a:xfrm>
              <a:off x="2005626" y="1626561"/>
              <a:ext cx="109906" cy="10357"/>
            </a:xfrm>
            <a:custGeom>
              <a:avLst/>
              <a:gdLst/>
              <a:ahLst/>
              <a:cxnLst/>
              <a:rect l="l" t="t" r="r" b="b"/>
              <a:pathLst>
                <a:path w="1475" h="139" extrusionOk="0">
                  <a:moveTo>
                    <a:pt x="0" y="1"/>
                  </a:moveTo>
                  <a:lnTo>
                    <a:pt x="0" y="138"/>
                  </a:lnTo>
                  <a:lnTo>
                    <a:pt x="1475" y="138"/>
                  </a:lnTo>
                  <a:lnTo>
                    <a:pt x="14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7"/>
            <p:cNvSpPr/>
            <p:nvPr/>
          </p:nvSpPr>
          <p:spPr>
            <a:xfrm>
              <a:off x="1450657" y="2121549"/>
              <a:ext cx="582986" cy="403485"/>
            </a:xfrm>
            <a:custGeom>
              <a:avLst/>
              <a:gdLst/>
              <a:ahLst/>
              <a:cxnLst/>
              <a:rect l="l" t="t" r="r" b="b"/>
              <a:pathLst>
                <a:path w="7824" h="5415" extrusionOk="0">
                  <a:moveTo>
                    <a:pt x="6222" y="1"/>
                  </a:moveTo>
                  <a:cubicBezTo>
                    <a:pt x="6105" y="1"/>
                    <a:pt x="5986" y="14"/>
                    <a:pt x="5874" y="31"/>
                  </a:cubicBezTo>
                  <a:cubicBezTo>
                    <a:pt x="3687" y="406"/>
                    <a:pt x="1900" y="1968"/>
                    <a:pt x="350" y="3442"/>
                  </a:cubicBezTo>
                  <a:lnTo>
                    <a:pt x="288" y="3505"/>
                  </a:lnTo>
                  <a:cubicBezTo>
                    <a:pt x="213" y="3580"/>
                    <a:pt x="150" y="3655"/>
                    <a:pt x="100" y="3742"/>
                  </a:cubicBezTo>
                  <a:cubicBezTo>
                    <a:pt x="50" y="3867"/>
                    <a:pt x="25" y="4005"/>
                    <a:pt x="25" y="4155"/>
                  </a:cubicBezTo>
                  <a:cubicBezTo>
                    <a:pt x="0" y="4455"/>
                    <a:pt x="0" y="4805"/>
                    <a:pt x="225" y="5017"/>
                  </a:cubicBezTo>
                  <a:cubicBezTo>
                    <a:pt x="388" y="5154"/>
                    <a:pt x="588" y="5229"/>
                    <a:pt x="800" y="5242"/>
                  </a:cubicBezTo>
                  <a:cubicBezTo>
                    <a:pt x="1185" y="5304"/>
                    <a:pt x="1525" y="5415"/>
                    <a:pt x="1842" y="5415"/>
                  </a:cubicBezTo>
                  <a:cubicBezTo>
                    <a:pt x="2101" y="5415"/>
                    <a:pt x="2345" y="5341"/>
                    <a:pt x="2587" y="5105"/>
                  </a:cubicBezTo>
                  <a:cubicBezTo>
                    <a:pt x="2962" y="4742"/>
                    <a:pt x="5099" y="3717"/>
                    <a:pt x="5586" y="3193"/>
                  </a:cubicBezTo>
                  <a:cubicBezTo>
                    <a:pt x="6111" y="2605"/>
                    <a:pt x="7823" y="1106"/>
                    <a:pt x="6811" y="193"/>
                  </a:cubicBezTo>
                  <a:cubicBezTo>
                    <a:pt x="6656" y="46"/>
                    <a:pt x="6442" y="1"/>
                    <a:pt x="62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7"/>
            <p:cNvSpPr/>
            <p:nvPr/>
          </p:nvSpPr>
          <p:spPr>
            <a:xfrm>
              <a:off x="1726279" y="2599623"/>
              <a:ext cx="246785" cy="132334"/>
            </a:xfrm>
            <a:custGeom>
              <a:avLst/>
              <a:gdLst/>
              <a:ahLst/>
              <a:cxnLst/>
              <a:rect l="l" t="t" r="r" b="b"/>
              <a:pathLst>
                <a:path w="3312" h="1776" extrusionOk="0">
                  <a:moveTo>
                    <a:pt x="513" y="1"/>
                  </a:moveTo>
                  <a:cubicBezTo>
                    <a:pt x="450" y="351"/>
                    <a:pt x="325" y="675"/>
                    <a:pt x="125" y="988"/>
                  </a:cubicBezTo>
                  <a:cubicBezTo>
                    <a:pt x="113" y="1000"/>
                    <a:pt x="100" y="1025"/>
                    <a:pt x="113" y="1050"/>
                  </a:cubicBezTo>
                  <a:cubicBezTo>
                    <a:pt x="113" y="1050"/>
                    <a:pt x="0" y="1200"/>
                    <a:pt x="13" y="1213"/>
                  </a:cubicBezTo>
                  <a:cubicBezTo>
                    <a:pt x="338" y="1425"/>
                    <a:pt x="775" y="1513"/>
                    <a:pt x="1063" y="1775"/>
                  </a:cubicBezTo>
                  <a:cubicBezTo>
                    <a:pt x="1188" y="1763"/>
                    <a:pt x="1313" y="1713"/>
                    <a:pt x="1425" y="1638"/>
                  </a:cubicBezTo>
                  <a:cubicBezTo>
                    <a:pt x="1450" y="1613"/>
                    <a:pt x="1475" y="1575"/>
                    <a:pt x="1487" y="1550"/>
                  </a:cubicBezTo>
                  <a:lnTo>
                    <a:pt x="1650" y="1625"/>
                  </a:lnTo>
                  <a:lnTo>
                    <a:pt x="1687" y="1625"/>
                  </a:lnTo>
                  <a:cubicBezTo>
                    <a:pt x="1700" y="1625"/>
                    <a:pt x="1712" y="1613"/>
                    <a:pt x="1725" y="1600"/>
                  </a:cubicBezTo>
                  <a:cubicBezTo>
                    <a:pt x="1937" y="1250"/>
                    <a:pt x="3312" y="1313"/>
                    <a:pt x="2725" y="813"/>
                  </a:cubicBezTo>
                  <a:cubicBezTo>
                    <a:pt x="2400" y="551"/>
                    <a:pt x="2037" y="513"/>
                    <a:pt x="1662" y="513"/>
                  </a:cubicBezTo>
                  <a:cubicBezTo>
                    <a:pt x="1263" y="513"/>
                    <a:pt x="850" y="126"/>
                    <a:pt x="5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7"/>
            <p:cNvSpPr/>
            <p:nvPr/>
          </p:nvSpPr>
          <p:spPr>
            <a:xfrm>
              <a:off x="1723447" y="2594034"/>
              <a:ext cx="221749" cy="141648"/>
            </a:xfrm>
            <a:custGeom>
              <a:avLst/>
              <a:gdLst/>
              <a:ahLst/>
              <a:cxnLst/>
              <a:rect l="l" t="t" r="r" b="b"/>
              <a:pathLst>
                <a:path w="2976" h="1901" extrusionOk="0">
                  <a:moveTo>
                    <a:pt x="601" y="138"/>
                  </a:moveTo>
                  <a:cubicBezTo>
                    <a:pt x="701" y="188"/>
                    <a:pt x="813" y="251"/>
                    <a:pt x="913" y="313"/>
                  </a:cubicBezTo>
                  <a:cubicBezTo>
                    <a:pt x="1151" y="463"/>
                    <a:pt x="1425" y="626"/>
                    <a:pt x="1700" y="626"/>
                  </a:cubicBezTo>
                  <a:cubicBezTo>
                    <a:pt x="2050" y="626"/>
                    <a:pt x="2413" y="651"/>
                    <a:pt x="2725" y="913"/>
                  </a:cubicBezTo>
                  <a:cubicBezTo>
                    <a:pt x="2825" y="1000"/>
                    <a:pt x="2863" y="1063"/>
                    <a:pt x="2850" y="1113"/>
                  </a:cubicBezTo>
                  <a:cubicBezTo>
                    <a:pt x="2825" y="1200"/>
                    <a:pt x="2575" y="1275"/>
                    <a:pt x="2350" y="1338"/>
                  </a:cubicBezTo>
                  <a:cubicBezTo>
                    <a:pt x="2088" y="1413"/>
                    <a:pt x="1813" y="1475"/>
                    <a:pt x="1725" y="1638"/>
                  </a:cubicBezTo>
                  <a:lnTo>
                    <a:pt x="1725" y="1650"/>
                  </a:lnTo>
                  <a:lnTo>
                    <a:pt x="1713" y="1650"/>
                  </a:lnTo>
                  <a:lnTo>
                    <a:pt x="1513" y="1550"/>
                  </a:lnTo>
                  <a:lnTo>
                    <a:pt x="1488" y="1600"/>
                  </a:lnTo>
                  <a:cubicBezTo>
                    <a:pt x="1475" y="1625"/>
                    <a:pt x="1450" y="1650"/>
                    <a:pt x="1425" y="1675"/>
                  </a:cubicBezTo>
                  <a:cubicBezTo>
                    <a:pt x="1338" y="1738"/>
                    <a:pt x="1226" y="1775"/>
                    <a:pt x="1113" y="1800"/>
                  </a:cubicBezTo>
                  <a:cubicBezTo>
                    <a:pt x="938" y="1650"/>
                    <a:pt x="726" y="1538"/>
                    <a:pt x="513" y="1463"/>
                  </a:cubicBezTo>
                  <a:cubicBezTo>
                    <a:pt x="376" y="1400"/>
                    <a:pt x="238" y="1338"/>
                    <a:pt x="113" y="1275"/>
                  </a:cubicBezTo>
                  <a:lnTo>
                    <a:pt x="151" y="1238"/>
                  </a:lnTo>
                  <a:cubicBezTo>
                    <a:pt x="201" y="1150"/>
                    <a:pt x="213" y="1138"/>
                    <a:pt x="201" y="1100"/>
                  </a:cubicBezTo>
                  <a:cubicBezTo>
                    <a:pt x="201" y="1100"/>
                    <a:pt x="201" y="1088"/>
                    <a:pt x="213" y="1088"/>
                  </a:cubicBezTo>
                  <a:cubicBezTo>
                    <a:pt x="401" y="800"/>
                    <a:pt x="526" y="476"/>
                    <a:pt x="601" y="138"/>
                  </a:cubicBezTo>
                  <a:close/>
                  <a:moveTo>
                    <a:pt x="513" y="1"/>
                  </a:moveTo>
                  <a:lnTo>
                    <a:pt x="513" y="63"/>
                  </a:lnTo>
                  <a:cubicBezTo>
                    <a:pt x="438" y="401"/>
                    <a:pt x="313" y="725"/>
                    <a:pt x="138" y="1025"/>
                  </a:cubicBezTo>
                  <a:cubicBezTo>
                    <a:pt x="113" y="1050"/>
                    <a:pt x="101" y="1088"/>
                    <a:pt x="101" y="1113"/>
                  </a:cubicBezTo>
                  <a:lnTo>
                    <a:pt x="63" y="1175"/>
                  </a:lnTo>
                  <a:cubicBezTo>
                    <a:pt x="1" y="1250"/>
                    <a:pt x="1" y="1275"/>
                    <a:pt x="1" y="1300"/>
                  </a:cubicBezTo>
                  <a:lnTo>
                    <a:pt x="1" y="1325"/>
                  </a:lnTo>
                  <a:lnTo>
                    <a:pt x="26" y="1338"/>
                  </a:lnTo>
                  <a:cubicBezTo>
                    <a:pt x="163" y="1413"/>
                    <a:pt x="313" y="1488"/>
                    <a:pt x="476" y="1550"/>
                  </a:cubicBezTo>
                  <a:cubicBezTo>
                    <a:pt x="688" y="1625"/>
                    <a:pt x="888" y="1738"/>
                    <a:pt x="1063" y="1888"/>
                  </a:cubicBezTo>
                  <a:cubicBezTo>
                    <a:pt x="1076" y="1888"/>
                    <a:pt x="1088" y="1900"/>
                    <a:pt x="1113" y="1900"/>
                  </a:cubicBezTo>
                  <a:cubicBezTo>
                    <a:pt x="1251" y="1875"/>
                    <a:pt x="1376" y="1825"/>
                    <a:pt x="1500" y="1750"/>
                  </a:cubicBezTo>
                  <a:cubicBezTo>
                    <a:pt x="1513" y="1738"/>
                    <a:pt x="1525" y="1713"/>
                    <a:pt x="1550" y="1688"/>
                  </a:cubicBezTo>
                  <a:lnTo>
                    <a:pt x="1663" y="1750"/>
                  </a:lnTo>
                  <a:cubicBezTo>
                    <a:pt x="1688" y="1763"/>
                    <a:pt x="1713" y="1763"/>
                    <a:pt x="1738" y="1763"/>
                  </a:cubicBezTo>
                  <a:cubicBezTo>
                    <a:pt x="1763" y="1750"/>
                    <a:pt x="1788" y="1725"/>
                    <a:pt x="1800" y="1700"/>
                  </a:cubicBezTo>
                  <a:cubicBezTo>
                    <a:pt x="1875" y="1588"/>
                    <a:pt x="2150" y="1513"/>
                    <a:pt x="2375" y="1450"/>
                  </a:cubicBezTo>
                  <a:cubicBezTo>
                    <a:pt x="2663" y="1363"/>
                    <a:pt x="2913" y="1300"/>
                    <a:pt x="2950" y="1150"/>
                  </a:cubicBezTo>
                  <a:cubicBezTo>
                    <a:pt x="2975" y="1063"/>
                    <a:pt x="2925" y="963"/>
                    <a:pt x="2788" y="850"/>
                  </a:cubicBezTo>
                  <a:cubicBezTo>
                    <a:pt x="2450" y="563"/>
                    <a:pt x="2050" y="538"/>
                    <a:pt x="1713" y="538"/>
                  </a:cubicBezTo>
                  <a:cubicBezTo>
                    <a:pt x="1463" y="538"/>
                    <a:pt x="1213" y="388"/>
                    <a:pt x="963" y="226"/>
                  </a:cubicBezTo>
                  <a:cubicBezTo>
                    <a:pt x="838" y="151"/>
                    <a:pt x="713" y="76"/>
                    <a:pt x="576" y="13"/>
                  </a:cubicBezTo>
                  <a:lnTo>
                    <a:pt x="5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7"/>
            <p:cNvSpPr/>
            <p:nvPr/>
          </p:nvSpPr>
          <p:spPr>
            <a:xfrm>
              <a:off x="1404981" y="2370720"/>
              <a:ext cx="399611" cy="337467"/>
            </a:xfrm>
            <a:custGeom>
              <a:avLst/>
              <a:gdLst/>
              <a:ahLst/>
              <a:cxnLst/>
              <a:rect l="l" t="t" r="r" b="b"/>
              <a:pathLst>
                <a:path w="5363" h="4529" extrusionOk="0">
                  <a:moveTo>
                    <a:pt x="1528" y="1"/>
                  </a:moveTo>
                  <a:cubicBezTo>
                    <a:pt x="1231" y="1"/>
                    <a:pt x="946" y="132"/>
                    <a:pt x="751" y="373"/>
                  </a:cubicBezTo>
                  <a:cubicBezTo>
                    <a:pt x="1" y="1236"/>
                    <a:pt x="1213" y="2373"/>
                    <a:pt x="1838" y="2885"/>
                  </a:cubicBezTo>
                  <a:cubicBezTo>
                    <a:pt x="2275" y="3248"/>
                    <a:pt x="2675" y="3623"/>
                    <a:pt x="3188" y="3885"/>
                  </a:cubicBezTo>
                  <a:cubicBezTo>
                    <a:pt x="3306" y="3956"/>
                    <a:pt x="4505" y="4528"/>
                    <a:pt x="4680" y="4528"/>
                  </a:cubicBezTo>
                  <a:cubicBezTo>
                    <a:pt x="4690" y="4528"/>
                    <a:pt x="4697" y="4526"/>
                    <a:pt x="4700" y="4522"/>
                  </a:cubicBezTo>
                  <a:cubicBezTo>
                    <a:pt x="4700" y="4522"/>
                    <a:pt x="5362" y="3373"/>
                    <a:pt x="5337" y="3248"/>
                  </a:cubicBezTo>
                  <a:cubicBezTo>
                    <a:pt x="5225" y="2910"/>
                    <a:pt x="4662" y="2348"/>
                    <a:pt x="4400" y="2098"/>
                  </a:cubicBezTo>
                  <a:cubicBezTo>
                    <a:pt x="3675" y="1398"/>
                    <a:pt x="2975" y="411"/>
                    <a:pt x="1963" y="86"/>
                  </a:cubicBezTo>
                  <a:lnTo>
                    <a:pt x="1838" y="48"/>
                  </a:lnTo>
                  <a:cubicBezTo>
                    <a:pt x="1735" y="16"/>
                    <a:pt x="1631" y="1"/>
                    <a:pt x="1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7"/>
            <p:cNvSpPr/>
            <p:nvPr/>
          </p:nvSpPr>
          <p:spPr>
            <a:xfrm>
              <a:off x="1905034" y="1787955"/>
              <a:ext cx="213329" cy="417792"/>
            </a:xfrm>
            <a:custGeom>
              <a:avLst/>
              <a:gdLst/>
              <a:ahLst/>
              <a:cxnLst/>
              <a:rect l="l" t="t" r="r" b="b"/>
              <a:pathLst>
                <a:path w="2863" h="5607" extrusionOk="0">
                  <a:moveTo>
                    <a:pt x="1732" y="1"/>
                  </a:moveTo>
                  <a:cubicBezTo>
                    <a:pt x="1699" y="1"/>
                    <a:pt x="1663" y="3"/>
                    <a:pt x="1625" y="9"/>
                  </a:cubicBezTo>
                  <a:cubicBezTo>
                    <a:pt x="1300" y="72"/>
                    <a:pt x="1000" y="197"/>
                    <a:pt x="738" y="371"/>
                  </a:cubicBezTo>
                  <a:cubicBezTo>
                    <a:pt x="376" y="596"/>
                    <a:pt x="1" y="959"/>
                    <a:pt x="38" y="1434"/>
                  </a:cubicBezTo>
                  <a:cubicBezTo>
                    <a:pt x="88" y="1934"/>
                    <a:pt x="338" y="2383"/>
                    <a:pt x="413" y="2883"/>
                  </a:cubicBezTo>
                  <a:cubicBezTo>
                    <a:pt x="501" y="3446"/>
                    <a:pt x="501" y="4008"/>
                    <a:pt x="413" y="4558"/>
                  </a:cubicBezTo>
                  <a:cubicBezTo>
                    <a:pt x="413" y="4620"/>
                    <a:pt x="388" y="4683"/>
                    <a:pt x="388" y="4733"/>
                  </a:cubicBezTo>
                  <a:cubicBezTo>
                    <a:pt x="363" y="4870"/>
                    <a:pt x="376" y="5020"/>
                    <a:pt x="426" y="5158"/>
                  </a:cubicBezTo>
                  <a:cubicBezTo>
                    <a:pt x="476" y="5245"/>
                    <a:pt x="538" y="5333"/>
                    <a:pt x="626" y="5395"/>
                  </a:cubicBezTo>
                  <a:cubicBezTo>
                    <a:pt x="804" y="5536"/>
                    <a:pt x="1024" y="5606"/>
                    <a:pt x="1249" y="5606"/>
                  </a:cubicBezTo>
                  <a:cubicBezTo>
                    <a:pt x="1325" y="5606"/>
                    <a:pt x="1400" y="5598"/>
                    <a:pt x="1475" y="5583"/>
                  </a:cubicBezTo>
                  <a:cubicBezTo>
                    <a:pt x="1725" y="5520"/>
                    <a:pt x="1938" y="5370"/>
                    <a:pt x="2088" y="5170"/>
                  </a:cubicBezTo>
                  <a:cubicBezTo>
                    <a:pt x="2263" y="4945"/>
                    <a:pt x="2225" y="4708"/>
                    <a:pt x="2175" y="4433"/>
                  </a:cubicBezTo>
                  <a:cubicBezTo>
                    <a:pt x="2125" y="4095"/>
                    <a:pt x="2050" y="3746"/>
                    <a:pt x="2163" y="3408"/>
                  </a:cubicBezTo>
                  <a:cubicBezTo>
                    <a:pt x="2325" y="2871"/>
                    <a:pt x="2862" y="2646"/>
                    <a:pt x="2787" y="1996"/>
                  </a:cubicBezTo>
                  <a:cubicBezTo>
                    <a:pt x="2738" y="1721"/>
                    <a:pt x="2650" y="1459"/>
                    <a:pt x="2538" y="1209"/>
                  </a:cubicBezTo>
                  <a:lnTo>
                    <a:pt x="2288" y="609"/>
                  </a:lnTo>
                  <a:cubicBezTo>
                    <a:pt x="2151" y="279"/>
                    <a:pt x="2066" y="1"/>
                    <a:pt x="17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7"/>
            <p:cNvSpPr/>
            <p:nvPr/>
          </p:nvSpPr>
          <p:spPr>
            <a:xfrm>
              <a:off x="1900414" y="1785124"/>
              <a:ext cx="218843" cy="424796"/>
            </a:xfrm>
            <a:custGeom>
              <a:avLst/>
              <a:gdLst/>
              <a:ahLst/>
              <a:cxnLst/>
              <a:rect l="l" t="t" r="r" b="b"/>
              <a:pathLst>
                <a:path w="2937" h="5701" extrusionOk="0">
                  <a:moveTo>
                    <a:pt x="1787" y="85"/>
                  </a:moveTo>
                  <a:cubicBezTo>
                    <a:pt x="2062" y="85"/>
                    <a:pt x="2150" y="285"/>
                    <a:pt x="2275" y="572"/>
                  </a:cubicBezTo>
                  <a:lnTo>
                    <a:pt x="2575" y="1272"/>
                  </a:lnTo>
                  <a:cubicBezTo>
                    <a:pt x="2687" y="1522"/>
                    <a:pt x="2775" y="1772"/>
                    <a:pt x="2812" y="2047"/>
                  </a:cubicBezTo>
                  <a:cubicBezTo>
                    <a:pt x="2862" y="2421"/>
                    <a:pt x="2687" y="2646"/>
                    <a:pt x="2500" y="2884"/>
                  </a:cubicBezTo>
                  <a:cubicBezTo>
                    <a:pt x="2362" y="3059"/>
                    <a:pt x="2250" y="3234"/>
                    <a:pt x="2175" y="3434"/>
                  </a:cubicBezTo>
                  <a:cubicBezTo>
                    <a:pt x="2100" y="3746"/>
                    <a:pt x="2100" y="4071"/>
                    <a:pt x="2175" y="4371"/>
                  </a:cubicBezTo>
                  <a:lnTo>
                    <a:pt x="2200" y="4521"/>
                  </a:lnTo>
                  <a:cubicBezTo>
                    <a:pt x="2237" y="4771"/>
                    <a:pt x="2275" y="4983"/>
                    <a:pt x="2112" y="5183"/>
                  </a:cubicBezTo>
                  <a:cubicBezTo>
                    <a:pt x="1975" y="5371"/>
                    <a:pt x="1775" y="5521"/>
                    <a:pt x="1537" y="5583"/>
                  </a:cubicBezTo>
                  <a:cubicBezTo>
                    <a:pt x="1473" y="5594"/>
                    <a:pt x="1409" y="5600"/>
                    <a:pt x="1345" y="5600"/>
                  </a:cubicBezTo>
                  <a:cubicBezTo>
                    <a:pt x="1120" y="5600"/>
                    <a:pt x="900" y="5532"/>
                    <a:pt x="725" y="5396"/>
                  </a:cubicBezTo>
                  <a:cubicBezTo>
                    <a:pt x="650" y="5333"/>
                    <a:pt x="588" y="5258"/>
                    <a:pt x="538" y="5171"/>
                  </a:cubicBezTo>
                  <a:cubicBezTo>
                    <a:pt x="500" y="5046"/>
                    <a:pt x="488" y="4908"/>
                    <a:pt x="513" y="4783"/>
                  </a:cubicBezTo>
                  <a:cubicBezTo>
                    <a:pt x="513" y="4733"/>
                    <a:pt x="538" y="4696"/>
                    <a:pt x="538" y="4646"/>
                  </a:cubicBezTo>
                  <a:lnTo>
                    <a:pt x="538" y="4608"/>
                  </a:lnTo>
                  <a:cubicBezTo>
                    <a:pt x="625" y="4046"/>
                    <a:pt x="625" y="3471"/>
                    <a:pt x="538" y="2921"/>
                  </a:cubicBezTo>
                  <a:cubicBezTo>
                    <a:pt x="488" y="2684"/>
                    <a:pt x="425" y="2459"/>
                    <a:pt x="350" y="2234"/>
                  </a:cubicBezTo>
                  <a:cubicBezTo>
                    <a:pt x="250" y="1984"/>
                    <a:pt x="188" y="1734"/>
                    <a:pt x="163" y="1472"/>
                  </a:cubicBezTo>
                  <a:cubicBezTo>
                    <a:pt x="113" y="972"/>
                    <a:pt x="563" y="622"/>
                    <a:pt x="825" y="459"/>
                  </a:cubicBezTo>
                  <a:cubicBezTo>
                    <a:pt x="1087" y="285"/>
                    <a:pt x="1375" y="160"/>
                    <a:pt x="1687" y="97"/>
                  </a:cubicBezTo>
                  <a:cubicBezTo>
                    <a:pt x="1725" y="97"/>
                    <a:pt x="1750" y="85"/>
                    <a:pt x="1787" y="85"/>
                  </a:cubicBezTo>
                  <a:close/>
                  <a:moveTo>
                    <a:pt x="1789" y="1"/>
                  </a:moveTo>
                  <a:cubicBezTo>
                    <a:pt x="1754" y="1"/>
                    <a:pt x="1716" y="4"/>
                    <a:pt x="1675" y="10"/>
                  </a:cubicBezTo>
                  <a:cubicBezTo>
                    <a:pt x="1350" y="72"/>
                    <a:pt x="1037" y="197"/>
                    <a:pt x="763" y="372"/>
                  </a:cubicBezTo>
                  <a:cubicBezTo>
                    <a:pt x="475" y="559"/>
                    <a:pt x="0" y="934"/>
                    <a:pt x="50" y="1484"/>
                  </a:cubicBezTo>
                  <a:cubicBezTo>
                    <a:pt x="88" y="1747"/>
                    <a:pt x="150" y="2009"/>
                    <a:pt x="250" y="2259"/>
                  </a:cubicBezTo>
                  <a:cubicBezTo>
                    <a:pt x="325" y="2484"/>
                    <a:pt x="388" y="2709"/>
                    <a:pt x="425" y="2934"/>
                  </a:cubicBezTo>
                  <a:cubicBezTo>
                    <a:pt x="513" y="3484"/>
                    <a:pt x="513" y="4046"/>
                    <a:pt x="425" y="4583"/>
                  </a:cubicBezTo>
                  <a:lnTo>
                    <a:pt x="425" y="4633"/>
                  </a:lnTo>
                  <a:cubicBezTo>
                    <a:pt x="413" y="4671"/>
                    <a:pt x="400" y="4721"/>
                    <a:pt x="400" y="4771"/>
                  </a:cubicBezTo>
                  <a:cubicBezTo>
                    <a:pt x="375" y="4921"/>
                    <a:pt x="388" y="5071"/>
                    <a:pt x="450" y="5208"/>
                  </a:cubicBezTo>
                  <a:cubicBezTo>
                    <a:pt x="488" y="5321"/>
                    <a:pt x="563" y="5408"/>
                    <a:pt x="650" y="5471"/>
                  </a:cubicBezTo>
                  <a:cubicBezTo>
                    <a:pt x="838" y="5621"/>
                    <a:pt x="1075" y="5696"/>
                    <a:pt x="1312" y="5696"/>
                  </a:cubicBezTo>
                  <a:cubicBezTo>
                    <a:pt x="1334" y="5699"/>
                    <a:pt x="1356" y="5701"/>
                    <a:pt x="1378" y="5701"/>
                  </a:cubicBezTo>
                  <a:cubicBezTo>
                    <a:pt x="1430" y="5701"/>
                    <a:pt x="1481" y="5692"/>
                    <a:pt x="1525" y="5683"/>
                  </a:cubicBezTo>
                  <a:cubicBezTo>
                    <a:pt x="1787" y="5621"/>
                    <a:pt x="2012" y="5471"/>
                    <a:pt x="2162" y="5246"/>
                  </a:cubicBezTo>
                  <a:cubicBezTo>
                    <a:pt x="2350" y="5021"/>
                    <a:pt x="2312" y="4771"/>
                    <a:pt x="2275" y="4508"/>
                  </a:cubicBezTo>
                  <a:lnTo>
                    <a:pt x="2250" y="4371"/>
                  </a:lnTo>
                  <a:cubicBezTo>
                    <a:pt x="2175" y="4071"/>
                    <a:pt x="2175" y="3771"/>
                    <a:pt x="2250" y="3484"/>
                  </a:cubicBezTo>
                  <a:cubicBezTo>
                    <a:pt x="2325" y="3284"/>
                    <a:pt x="2425" y="3109"/>
                    <a:pt x="2562" y="2959"/>
                  </a:cubicBezTo>
                  <a:cubicBezTo>
                    <a:pt x="2750" y="2709"/>
                    <a:pt x="2937" y="2459"/>
                    <a:pt x="2887" y="2034"/>
                  </a:cubicBezTo>
                  <a:cubicBezTo>
                    <a:pt x="2849" y="1759"/>
                    <a:pt x="2762" y="1497"/>
                    <a:pt x="2637" y="1247"/>
                  </a:cubicBezTo>
                  <a:lnTo>
                    <a:pt x="2350" y="547"/>
                  </a:lnTo>
                  <a:cubicBezTo>
                    <a:pt x="2225" y="253"/>
                    <a:pt x="2122" y="1"/>
                    <a:pt x="1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7"/>
            <p:cNvSpPr/>
            <p:nvPr/>
          </p:nvSpPr>
          <p:spPr>
            <a:xfrm>
              <a:off x="2368799" y="4047555"/>
              <a:ext cx="208635" cy="315262"/>
            </a:xfrm>
            <a:custGeom>
              <a:avLst/>
              <a:gdLst/>
              <a:ahLst/>
              <a:cxnLst/>
              <a:rect l="l" t="t" r="r" b="b"/>
              <a:pathLst>
                <a:path w="2800" h="4231" extrusionOk="0">
                  <a:moveTo>
                    <a:pt x="1047" y="1"/>
                  </a:moveTo>
                  <a:cubicBezTo>
                    <a:pt x="732" y="1"/>
                    <a:pt x="174" y="380"/>
                    <a:pt x="100" y="651"/>
                  </a:cubicBezTo>
                  <a:cubicBezTo>
                    <a:pt x="0" y="1013"/>
                    <a:pt x="475" y="2000"/>
                    <a:pt x="587" y="2363"/>
                  </a:cubicBezTo>
                  <a:cubicBezTo>
                    <a:pt x="762" y="2975"/>
                    <a:pt x="950" y="3575"/>
                    <a:pt x="1175" y="4162"/>
                  </a:cubicBezTo>
                  <a:cubicBezTo>
                    <a:pt x="1346" y="4211"/>
                    <a:pt x="1522" y="4231"/>
                    <a:pt x="1700" y="4231"/>
                  </a:cubicBezTo>
                  <a:cubicBezTo>
                    <a:pt x="2068" y="4231"/>
                    <a:pt x="2441" y="4147"/>
                    <a:pt x="2787" y="4062"/>
                  </a:cubicBezTo>
                  <a:lnTo>
                    <a:pt x="2799" y="4062"/>
                  </a:lnTo>
                  <a:cubicBezTo>
                    <a:pt x="2587" y="3038"/>
                    <a:pt x="2474" y="2000"/>
                    <a:pt x="2337" y="963"/>
                  </a:cubicBezTo>
                  <a:cubicBezTo>
                    <a:pt x="2287" y="888"/>
                    <a:pt x="2237" y="813"/>
                    <a:pt x="2200" y="751"/>
                  </a:cubicBezTo>
                  <a:cubicBezTo>
                    <a:pt x="1975" y="451"/>
                    <a:pt x="1450" y="13"/>
                    <a:pt x="1062" y="1"/>
                  </a:cubicBezTo>
                  <a:cubicBezTo>
                    <a:pt x="1057" y="1"/>
                    <a:pt x="1052" y="1"/>
                    <a:pt x="10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7"/>
            <p:cNvSpPr/>
            <p:nvPr/>
          </p:nvSpPr>
          <p:spPr>
            <a:xfrm>
              <a:off x="2366937" y="4044798"/>
              <a:ext cx="215118" cy="322267"/>
            </a:xfrm>
            <a:custGeom>
              <a:avLst/>
              <a:gdLst/>
              <a:ahLst/>
              <a:cxnLst/>
              <a:rect l="l" t="t" r="r" b="b"/>
              <a:pathLst>
                <a:path w="2887" h="4325" extrusionOk="0">
                  <a:moveTo>
                    <a:pt x="1087" y="100"/>
                  </a:moveTo>
                  <a:cubicBezTo>
                    <a:pt x="1462" y="113"/>
                    <a:pt x="1975" y="538"/>
                    <a:pt x="2187" y="825"/>
                  </a:cubicBezTo>
                  <a:cubicBezTo>
                    <a:pt x="2225" y="888"/>
                    <a:pt x="2275" y="950"/>
                    <a:pt x="2312" y="1025"/>
                  </a:cubicBezTo>
                  <a:cubicBezTo>
                    <a:pt x="2337" y="1250"/>
                    <a:pt x="2374" y="1488"/>
                    <a:pt x="2399" y="1725"/>
                  </a:cubicBezTo>
                  <a:cubicBezTo>
                    <a:pt x="2499" y="2487"/>
                    <a:pt x="2612" y="3287"/>
                    <a:pt x="2774" y="4062"/>
                  </a:cubicBezTo>
                  <a:cubicBezTo>
                    <a:pt x="2446" y="4146"/>
                    <a:pt x="2088" y="4225"/>
                    <a:pt x="1737" y="4225"/>
                  </a:cubicBezTo>
                  <a:cubicBezTo>
                    <a:pt x="1568" y="4225"/>
                    <a:pt x="1400" y="4207"/>
                    <a:pt x="1237" y="4162"/>
                  </a:cubicBezTo>
                  <a:cubicBezTo>
                    <a:pt x="1050" y="3637"/>
                    <a:pt x="862" y="3075"/>
                    <a:pt x="662" y="2400"/>
                  </a:cubicBezTo>
                  <a:cubicBezTo>
                    <a:pt x="625" y="2300"/>
                    <a:pt x="575" y="2150"/>
                    <a:pt x="500" y="1975"/>
                  </a:cubicBezTo>
                  <a:cubicBezTo>
                    <a:pt x="338" y="1538"/>
                    <a:pt x="113" y="950"/>
                    <a:pt x="175" y="700"/>
                  </a:cubicBezTo>
                  <a:cubicBezTo>
                    <a:pt x="238" y="463"/>
                    <a:pt x="787" y="100"/>
                    <a:pt x="1075" y="100"/>
                  </a:cubicBezTo>
                  <a:close/>
                  <a:moveTo>
                    <a:pt x="1072" y="0"/>
                  </a:moveTo>
                  <a:cubicBezTo>
                    <a:pt x="744" y="0"/>
                    <a:pt x="149" y="392"/>
                    <a:pt x="75" y="675"/>
                  </a:cubicBezTo>
                  <a:cubicBezTo>
                    <a:pt x="0" y="963"/>
                    <a:pt x="225" y="1538"/>
                    <a:pt x="412" y="2012"/>
                  </a:cubicBezTo>
                  <a:cubicBezTo>
                    <a:pt x="475" y="2175"/>
                    <a:pt x="537" y="2325"/>
                    <a:pt x="562" y="2425"/>
                  </a:cubicBezTo>
                  <a:cubicBezTo>
                    <a:pt x="775" y="3125"/>
                    <a:pt x="962" y="3687"/>
                    <a:pt x="1150" y="4224"/>
                  </a:cubicBezTo>
                  <a:lnTo>
                    <a:pt x="1162" y="4249"/>
                  </a:lnTo>
                  <a:lnTo>
                    <a:pt x="1187" y="4249"/>
                  </a:lnTo>
                  <a:cubicBezTo>
                    <a:pt x="1362" y="4299"/>
                    <a:pt x="1550" y="4324"/>
                    <a:pt x="1737" y="4324"/>
                  </a:cubicBezTo>
                  <a:cubicBezTo>
                    <a:pt x="2112" y="4312"/>
                    <a:pt x="2474" y="4249"/>
                    <a:pt x="2837" y="4149"/>
                  </a:cubicBezTo>
                  <a:lnTo>
                    <a:pt x="2887" y="4137"/>
                  </a:lnTo>
                  <a:lnTo>
                    <a:pt x="2874" y="4087"/>
                  </a:lnTo>
                  <a:cubicBezTo>
                    <a:pt x="2699" y="3312"/>
                    <a:pt x="2599" y="2487"/>
                    <a:pt x="2487" y="1700"/>
                  </a:cubicBezTo>
                  <a:cubicBezTo>
                    <a:pt x="2462" y="1463"/>
                    <a:pt x="2437" y="1238"/>
                    <a:pt x="2399" y="1000"/>
                  </a:cubicBezTo>
                  <a:lnTo>
                    <a:pt x="2399" y="988"/>
                  </a:lnTo>
                  <a:cubicBezTo>
                    <a:pt x="2362" y="913"/>
                    <a:pt x="2312" y="838"/>
                    <a:pt x="2262" y="763"/>
                  </a:cubicBezTo>
                  <a:cubicBezTo>
                    <a:pt x="2025" y="450"/>
                    <a:pt x="1500" y="13"/>
                    <a:pt x="1087" y="0"/>
                  </a:cubicBezTo>
                  <a:cubicBezTo>
                    <a:pt x="1082" y="0"/>
                    <a:pt x="1077" y="0"/>
                    <a:pt x="10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7"/>
            <p:cNvSpPr/>
            <p:nvPr/>
          </p:nvSpPr>
          <p:spPr>
            <a:xfrm>
              <a:off x="1863158" y="4083246"/>
              <a:ext cx="175104" cy="279645"/>
            </a:xfrm>
            <a:custGeom>
              <a:avLst/>
              <a:gdLst/>
              <a:ahLst/>
              <a:cxnLst/>
              <a:rect l="l" t="t" r="r" b="b"/>
              <a:pathLst>
                <a:path w="2350" h="3753" extrusionOk="0">
                  <a:moveTo>
                    <a:pt x="1684" y="1"/>
                  </a:moveTo>
                  <a:cubicBezTo>
                    <a:pt x="1514" y="1"/>
                    <a:pt x="1313" y="55"/>
                    <a:pt x="1100" y="72"/>
                  </a:cubicBezTo>
                  <a:cubicBezTo>
                    <a:pt x="871" y="89"/>
                    <a:pt x="647" y="140"/>
                    <a:pt x="422" y="140"/>
                  </a:cubicBezTo>
                  <a:cubicBezTo>
                    <a:pt x="315" y="140"/>
                    <a:pt x="209" y="129"/>
                    <a:pt x="100" y="97"/>
                  </a:cubicBezTo>
                  <a:cubicBezTo>
                    <a:pt x="88" y="91"/>
                    <a:pt x="75" y="87"/>
                    <a:pt x="63" y="87"/>
                  </a:cubicBezTo>
                  <a:cubicBezTo>
                    <a:pt x="50" y="87"/>
                    <a:pt x="38" y="91"/>
                    <a:pt x="25" y="97"/>
                  </a:cubicBezTo>
                  <a:cubicBezTo>
                    <a:pt x="0" y="122"/>
                    <a:pt x="13" y="159"/>
                    <a:pt x="13" y="197"/>
                  </a:cubicBezTo>
                  <a:cubicBezTo>
                    <a:pt x="150" y="1084"/>
                    <a:pt x="775" y="3021"/>
                    <a:pt x="988" y="3696"/>
                  </a:cubicBezTo>
                  <a:cubicBezTo>
                    <a:pt x="1297" y="3736"/>
                    <a:pt x="1470" y="3752"/>
                    <a:pt x="1631" y="3752"/>
                  </a:cubicBezTo>
                  <a:cubicBezTo>
                    <a:pt x="1820" y="3752"/>
                    <a:pt x="1992" y="3730"/>
                    <a:pt x="2350" y="3696"/>
                  </a:cubicBezTo>
                  <a:cubicBezTo>
                    <a:pt x="2350" y="3696"/>
                    <a:pt x="2175" y="659"/>
                    <a:pt x="2150" y="472"/>
                  </a:cubicBezTo>
                  <a:cubicBezTo>
                    <a:pt x="2072" y="92"/>
                    <a:pt x="1904" y="1"/>
                    <a:pt x="16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7"/>
            <p:cNvSpPr/>
            <p:nvPr/>
          </p:nvSpPr>
          <p:spPr>
            <a:xfrm>
              <a:off x="1858464" y="4080266"/>
              <a:ext cx="185387" cy="286799"/>
            </a:xfrm>
            <a:custGeom>
              <a:avLst/>
              <a:gdLst/>
              <a:ahLst/>
              <a:cxnLst/>
              <a:rect l="l" t="t" r="r" b="b"/>
              <a:pathLst>
                <a:path w="2488" h="3849" extrusionOk="0">
                  <a:moveTo>
                    <a:pt x="1746" y="89"/>
                  </a:moveTo>
                  <a:cubicBezTo>
                    <a:pt x="1946" y="89"/>
                    <a:pt x="2085" y="176"/>
                    <a:pt x="2163" y="524"/>
                  </a:cubicBezTo>
                  <a:cubicBezTo>
                    <a:pt x="2200" y="687"/>
                    <a:pt x="2350" y="3311"/>
                    <a:pt x="2350" y="3686"/>
                  </a:cubicBezTo>
                  <a:lnTo>
                    <a:pt x="2163" y="3711"/>
                  </a:lnTo>
                  <a:cubicBezTo>
                    <a:pt x="2005" y="3727"/>
                    <a:pt x="1846" y="3736"/>
                    <a:pt x="1689" y="3736"/>
                  </a:cubicBezTo>
                  <a:cubicBezTo>
                    <a:pt x="1486" y="3736"/>
                    <a:pt x="1285" y="3721"/>
                    <a:pt x="1088" y="3686"/>
                  </a:cubicBezTo>
                  <a:lnTo>
                    <a:pt x="1063" y="3661"/>
                  </a:lnTo>
                  <a:cubicBezTo>
                    <a:pt x="851" y="2961"/>
                    <a:pt x="251" y="1087"/>
                    <a:pt x="113" y="224"/>
                  </a:cubicBezTo>
                  <a:lnTo>
                    <a:pt x="113" y="174"/>
                  </a:lnTo>
                  <a:lnTo>
                    <a:pt x="151" y="174"/>
                  </a:lnTo>
                  <a:cubicBezTo>
                    <a:pt x="283" y="207"/>
                    <a:pt x="415" y="223"/>
                    <a:pt x="548" y="223"/>
                  </a:cubicBezTo>
                  <a:cubicBezTo>
                    <a:pt x="668" y="223"/>
                    <a:pt x="789" y="210"/>
                    <a:pt x="913" y="187"/>
                  </a:cubicBezTo>
                  <a:cubicBezTo>
                    <a:pt x="988" y="174"/>
                    <a:pt x="1076" y="162"/>
                    <a:pt x="1163" y="162"/>
                  </a:cubicBezTo>
                  <a:cubicBezTo>
                    <a:pt x="1251" y="149"/>
                    <a:pt x="1351" y="137"/>
                    <a:pt x="1451" y="124"/>
                  </a:cubicBezTo>
                  <a:cubicBezTo>
                    <a:pt x="1561" y="105"/>
                    <a:pt x="1659" y="89"/>
                    <a:pt x="1746" y="89"/>
                  </a:cubicBezTo>
                  <a:close/>
                  <a:moveTo>
                    <a:pt x="1739" y="1"/>
                  </a:moveTo>
                  <a:cubicBezTo>
                    <a:pt x="1640" y="1"/>
                    <a:pt x="1533" y="18"/>
                    <a:pt x="1426" y="37"/>
                  </a:cubicBezTo>
                  <a:cubicBezTo>
                    <a:pt x="1338" y="49"/>
                    <a:pt x="1238" y="74"/>
                    <a:pt x="1151" y="74"/>
                  </a:cubicBezTo>
                  <a:cubicBezTo>
                    <a:pt x="1063" y="87"/>
                    <a:pt x="976" y="87"/>
                    <a:pt x="901" y="99"/>
                  </a:cubicBezTo>
                  <a:cubicBezTo>
                    <a:pt x="782" y="124"/>
                    <a:pt x="660" y="137"/>
                    <a:pt x="538" y="137"/>
                  </a:cubicBezTo>
                  <a:cubicBezTo>
                    <a:pt x="416" y="137"/>
                    <a:pt x="295" y="124"/>
                    <a:pt x="176" y="99"/>
                  </a:cubicBezTo>
                  <a:cubicBezTo>
                    <a:pt x="157" y="93"/>
                    <a:pt x="135" y="90"/>
                    <a:pt x="113" y="90"/>
                  </a:cubicBezTo>
                  <a:cubicBezTo>
                    <a:pt x="91" y="90"/>
                    <a:pt x="70" y="93"/>
                    <a:pt x="51" y="99"/>
                  </a:cubicBezTo>
                  <a:cubicBezTo>
                    <a:pt x="1" y="149"/>
                    <a:pt x="26" y="224"/>
                    <a:pt x="26" y="262"/>
                  </a:cubicBezTo>
                  <a:cubicBezTo>
                    <a:pt x="163" y="1112"/>
                    <a:pt x="751" y="2986"/>
                    <a:pt x="976" y="3698"/>
                  </a:cubicBezTo>
                  <a:lnTo>
                    <a:pt x="1013" y="3786"/>
                  </a:lnTo>
                  <a:lnTo>
                    <a:pt x="1038" y="3786"/>
                  </a:lnTo>
                  <a:cubicBezTo>
                    <a:pt x="1263" y="3823"/>
                    <a:pt x="1476" y="3836"/>
                    <a:pt x="1688" y="3848"/>
                  </a:cubicBezTo>
                  <a:cubicBezTo>
                    <a:pt x="1838" y="3848"/>
                    <a:pt x="1963" y="3823"/>
                    <a:pt x="2175" y="3811"/>
                  </a:cubicBezTo>
                  <a:lnTo>
                    <a:pt x="2413" y="3786"/>
                  </a:lnTo>
                  <a:lnTo>
                    <a:pt x="2438" y="3786"/>
                  </a:lnTo>
                  <a:lnTo>
                    <a:pt x="2450" y="3773"/>
                  </a:lnTo>
                  <a:cubicBezTo>
                    <a:pt x="2488" y="3723"/>
                    <a:pt x="2250" y="537"/>
                    <a:pt x="2250" y="512"/>
                  </a:cubicBezTo>
                  <a:cubicBezTo>
                    <a:pt x="2171" y="99"/>
                    <a:pt x="1975" y="1"/>
                    <a:pt x="1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7"/>
            <p:cNvSpPr/>
            <p:nvPr/>
          </p:nvSpPr>
          <p:spPr>
            <a:xfrm>
              <a:off x="1711376" y="2683822"/>
              <a:ext cx="393948" cy="1541664"/>
            </a:xfrm>
            <a:custGeom>
              <a:avLst/>
              <a:gdLst/>
              <a:ahLst/>
              <a:cxnLst/>
              <a:rect l="l" t="t" r="r" b="b"/>
              <a:pathLst>
                <a:path w="5287" h="20690" extrusionOk="0">
                  <a:moveTo>
                    <a:pt x="2941" y="0"/>
                  </a:moveTo>
                  <a:cubicBezTo>
                    <a:pt x="2586" y="0"/>
                    <a:pt x="2234" y="72"/>
                    <a:pt x="1962" y="245"/>
                  </a:cubicBezTo>
                  <a:cubicBezTo>
                    <a:pt x="1363" y="633"/>
                    <a:pt x="988" y="1695"/>
                    <a:pt x="613" y="2320"/>
                  </a:cubicBezTo>
                  <a:cubicBezTo>
                    <a:pt x="388" y="2732"/>
                    <a:pt x="150" y="3145"/>
                    <a:pt x="75" y="3607"/>
                  </a:cubicBezTo>
                  <a:cubicBezTo>
                    <a:pt x="0" y="4069"/>
                    <a:pt x="125" y="4594"/>
                    <a:pt x="500" y="4857"/>
                  </a:cubicBezTo>
                  <a:cubicBezTo>
                    <a:pt x="588" y="4894"/>
                    <a:pt x="663" y="4957"/>
                    <a:pt x="713" y="5031"/>
                  </a:cubicBezTo>
                  <a:cubicBezTo>
                    <a:pt x="750" y="5119"/>
                    <a:pt x="775" y="5219"/>
                    <a:pt x="763" y="5319"/>
                  </a:cubicBezTo>
                  <a:cubicBezTo>
                    <a:pt x="763" y="5731"/>
                    <a:pt x="763" y="6131"/>
                    <a:pt x="750" y="6519"/>
                  </a:cubicBezTo>
                  <a:cubicBezTo>
                    <a:pt x="725" y="8156"/>
                    <a:pt x="700" y="9793"/>
                    <a:pt x="738" y="11417"/>
                  </a:cubicBezTo>
                  <a:cubicBezTo>
                    <a:pt x="775" y="13617"/>
                    <a:pt x="938" y="15804"/>
                    <a:pt x="1238" y="17978"/>
                  </a:cubicBezTo>
                  <a:cubicBezTo>
                    <a:pt x="1313" y="18465"/>
                    <a:pt x="1363" y="19940"/>
                    <a:pt x="1637" y="20690"/>
                  </a:cubicBezTo>
                  <a:cubicBezTo>
                    <a:pt x="1850" y="20690"/>
                    <a:pt x="2062" y="20677"/>
                    <a:pt x="2275" y="20677"/>
                  </a:cubicBezTo>
                  <a:cubicBezTo>
                    <a:pt x="3112" y="20627"/>
                    <a:pt x="3949" y="20540"/>
                    <a:pt x="4774" y="20415"/>
                  </a:cubicBezTo>
                  <a:cubicBezTo>
                    <a:pt x="4812" y="20165"/>
                    <a:pt x="4824" y="19915"/>
                    <a:pt x="4837" y="19690"/>
                  </a:cubicBezTo>
                  <a:cubicBezTo>
                    <a:pt x="4987" y="17978"/>
                    <a:pt x="5099" y="16266"/>
                    <a:pt x="5149" y="14554"/>
                  </a:cubicBezTo>
                  <a:cubicBezTo>
                    <a:pt x="5287" y="11092"/>
                    <a:pt x="5237" y="7606"/>
                    <a:pt x="5012" y="4144"/>
                  </a:cubicBezTo>
                  <a:cubicBezTo>
                    <a:pt x="4949" y="3120"/>
                    <a:pt x="4712" y="2120"/>
                    <a:pt x="4537" y="1108"/>
                  </a:cubicBezTo>
                  <a:cubicBezTo>
                    <a:pt x="4474" y="683"/>
                    <a:pt x="4362" y="358"/>
                    <a:pt x="3962" y="195"/>
                  </a:cubicBezTo>
                  <a:cubicBezTo>
                    <a:pt x="3671" y="75"/>
                    <a:pt x="3304" y="0"/>
                    <a:pt x="29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7"/>
            <p:cNvSpPr/>
            <p:nvPr/>
          </p:nvSpPr>
          <p:spPr>
            <a:xfrm>
              <a:off x="1901308" y="2632334"/>
              <a:ext cx="657498" cy="1554480"/>
            </a:xfrm>
            <a:custGeom>
              <a:avLst/>
              <a:gdLst/>
              <a:ahLst/>
              <a:cxnLst/>
              <a:rect l="l" t="t" r="r" b="b"/>
              <a:pathLst>
                <a:path w="8824" h="20862" extrusionOk="0">
                  <a:moveTo>
                    <a:pt x="3399" y="0"/>
                  </a:moveTo>
                  <a:cubicBezTo>
                    <a:pt x="3299" y="0"/>
                    <a:pt x="3191" y="12"/>
                    <a:pt x="3075" y="37"/>
                  </a:cubicBezTo>
                  <a:cubicBezTo>
                    <a:pt x="2613" y="137"/>
                    <a:pt x="2113" y="99"/>
                    <a:pt x="1638" y="261"/>
                  </a:cubicBezTo>
                  <a:cubicBezTo>
                    <a:pt x="876" y="536"/>
                    <a:pt x="501" y="1624"/>
                    <a:pt x="363" y="2711"/>
                  </a:cubicBezTo>
                  <a:cubicBezTo>
                    <a:pt x="1" y="5435"/>
                    <a:pt x="1763" y="8434"/>
                    <a:pt x="2987" y="10784"/>
                  </a:cubicBezTo>
                  <a:cubicBezTo>
                    <a:pt x="3237" y="11246"/>
                    <a:pt x="3462" y="11721"/>
                    <a:pt x="3662" y="12208"/>
                  </a:cubicBezTo>
                  <a:cubicBezTo>
                    <a:pt x="3800" y="12608"/>
                    <a:pt x="3912" y="12996"/>
                    <a:pt x="4000" y="13408"/>
                  </a:cubicBezTo>
                  <a:cubicBezTo>
                    <a:pt x="4125" y="13933"/>
                    <a:pt x="4250" y="14470"/>
                    <a:pt x="4375" y="14995"/>
                  </a:cubicBezTo>
                  <a:cubicBezTo>
                    <a:pt x="4837" y="16957"/>
                    <a:pt x="5299" y="18906"/>
                    <a:pt x="5762" y="20856"/>
                  </a:cubicBezTo>
                  <a:cubicBezTo>
                    <a:pt x="5810" y="20860"/>
                    <a:pt x="5858" y="20861"/>
                    <a:pt x="5907" y="20861"/>
                  </a:cubicBezTo>
                  <a:cubicBezTo>
                    <a:pt x="6336" y="20861"/>
                    <a:pt x="6773" y="20725"/>
                    <a:pt x="7211" y="20668"/>
                  </a:cubicBezTo>
                  <a:cubicBezTo>
                    <a:pt x="7686" y="20606"/>
                    <a:pt x="8161" y="20519"/>
                    <a:pt x="8648" y="20419"/>
                  </a:cubicBezTo>
                  <a:lnTo>
                    <a:pt x="8823" y="20381"/>
                  </a:lnTo>
                  <a:cubicBezTo>
                    <a:pt x="8786" y="19194"/>
                    <a:pt x="8586" y="17969"/>
                    <a:pt x="8499" y="16807"/>
                  </a:cubicBezTo>
                  <a:cubicBezTo>
                    <a:pt x="8236" y="13333"/>
                    <a:pt x="7199" y="9934"/>
                    <a:pt x="6274" y="6572"/>
                  </a:cubicBezTo>
                  <a:cubicBezTo>
                    <a:pt x="5862" y="5110"/>
                    <a:pt x="5437" y="3648"/>
                    <a:pt x="4999" y="2198"/>
                  </a:cubicBezTo>
                  <a:cubicBezTo>
                    <a:pt x="4737" y="1319"/>
                    <a:pt x="4474" y="0"/>
                    <a:pt x="33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7"/>
            <p:cNvSpPr/>
            <p:nvPr/>
          </p:nvSpPr>
          <p:spPr>
            <a:xfrm>
              <a:off x="1687160" y="2096289"/>
              <a:ext cx="580154" cy="622626"/>
            </a:xfrm>
            <a:custGeom>
              <a:avLst/>
              <a:gdLst/>
              <a:ahLst/>
              <a:cxnLst/>
              <a:rect l="l" t="t" r="r" b="b"/>
              <a:pathLst>
                <a:path w="7786" h="8356" extrusionOk="0">
                  <a:moveTo>
                    <a:pt x="4677" y="0"/>
                  </a:moveTo>
                  <a:cubicBezTo>
                    <a:pt x="3551" y="0"/>
                    <a:pt x="2433" y="245"/>
                    <a:pt x="1400" y="720"/>
                  </a:cubicBezTo>
                  <a:cubicBezTo>
                    <a:pt x="1000" y="870"/>
                    <a:pt x="638" y="1120"/>
                    <a:pt x="363" y="1445"/>
                  </a:cubicBezTo>
                  <a:cubicBezTo>
                    <a:pt x="113" y="1782"/>
                    <a:pt x="0" y="2269"/>
                    <a:pt x="213" y="2644"/>
                  </a:cubicBezTo>
                  <a:cubicBezTo>
                    <a:pt x="525" y="3219"/>
                    <a:pt x="1388" y="3232"/>
                    <a:pt x="1663" y="3781"/>
                  </a:cubicBezTo>
                  <a:cubicBezTo>
                    <a:pt x="1912" y="4256"/>
                    <a:pt x="1750" y="5231"/>
                    <a:pt x="1788" y="5756"/>
                  </a:cubicBezTo>
                  <a:cubicBezTo>
                    <a:pt x="1838" y="6606"/>
                    <a:pt x="1800" y="7530"/>
                    <a:pt x="1987" y="8355"/>
                  </a:cubicBezTo>
                  <a:lnTo>
                    <a:pt x="7574" y="8205"/>
                  </a:lnTo>
                  <a:cubicBezTo>
                    <a:pt x="7561" y="8018"/>
                    <a:pt x="7499" y="7793"/>
                    <a:pt x="7499" y="7705"/>
                  </a:cubicBezTo>
                  <a:cubicBezTo>
                    <a:pt x="7399" y="6756"/>
                    <a:pt x="7436" y="5793"/>
                    <a:pt x="7611" y="4856"/>
                  </a:cubicBezTo>
                  <a:cubicBezTo>
                    <a:pt x="7786" y="3831"/>
                    <a:pt x="7786" y="2794"/>
                    <a:pt x="7611" y="1782"/>
                  </a:cubicBezTo>
                  <a:cubicBezTo>
                    <a:pt x="7386" y="520"/>
                    <a:pt x="6624" y="132"/>
                    <a:pt x="5387" y="32"/>
                  </a:cubicBezTo>
                  <a:cubicBezTo>
                    <a:pt x="5150" y="11"/>
                    <a:pt x="4914" y="0"/>
                    <a:pt x="4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7"/>
            <p:cNvSpPr/>
            <p:nvPr/>
          </p:nvSpPr>
          <p:spPr>
            <a:xfrm>
              <a:off x="1881786" y="1748538"/>
              <a:ext cx="222569" cy="271822"/>
            </a:xfrm>
            <a:custGeom>
              <a:avLst/>
              <a:gdLst/>
              <a:ahLst/>
              <a:cxnLst/>
              <a:rect l="l" t="t" r="r" b="b"/>
              <a:pathLst>
                <a:path w="2987" h="3648" extrusionOk="0">
                  <a:moveTo>
                    <a:pt x="2175" y="1"/>
                  </a:moveTo>
                  <a:cubicBezTo>
                    <a:pt x="2100" y="1"/>
                    <a:pt x="2000" y="1"/>
                    <a:pt x="1962" y="63"/>
                  </a:cubicBezTo>
                  <a:cubicBezTo>
                    <a:pt x="1937" y="113"/>
                    <a:pt x="1925" y="163"/>
                    <a:pt x="1937" y="226"/>
                  </a:cubicBezTo>
                  <a:cubicBezTo>
                    <a:pt x="1912" y="313"/>
                    <a:pt x="1837" y="401"/>
                    <a:pt x="1750" y="438"/>
                  </a:cubicBezTo>
                  <a:cubicBezTo>
                    <a:pt x="1575" y="488"/>
                    <a:pt x="1387" y="538"/>
                    <a:pt x="1200" y="576"/>
                  </a:cubicBezTo>
                  <a:cubicBezTo>
                    <a:pt x="713" y="726"/>
                    <a:pt x="13" y="1013"/>
                    <a:pt x="0" y="1613"/>
                  </a:cubicBezTo>
                  <a:cubicBezTo>
                    <a:pt x="0" y="1738"/>
                    <a:pt x="13" y="1875"/>
                    <a:pt x="63" y="2000"/>
                  </a:cubicBezTo>
                  <a:cubicBezTo>
                    <a:pt x="88" y="2075"/>
                    <a:pt x="125" y="2163"/>
                    <a:pt x="150" y="2225"/>
                  </a:cubicBezTo>
                  <a:cubicBezTo>
                    <a:pt x="263" y="2538"/>
                    <a:pt x="375" y="2825"/>
                    <a:pt x="488" y="3137"/>
                  </a:cubicBezTo>
                  <a:cubicBezTo>
                    <a:pt x="538" y="3275"/>
                    <a:pt x="600" y="3400"/>
                    <a:pt x="700" y="3512"/>
                  </a:cubicBezTo>
                  <a:cubicBezTo>
                    <a:pt x="799" y="3605"/>
                    <a:pt x="927" y="3647"/>
                    <a:pt x="1060" y="3647"/>
                  </a:cubicBezTo>
                  <a:cubicBezTo>
                    <a:pt x="1249" y="3647"/>
                    <a:pt x="1448" y="3564"/>
                    <a:pt x="1587" y="3425"/>
                  </a:cubicBezTo>
                  <a:cubicBezTo>
                    <a:pt x="1725" y="3262"/>
                    <a:pt x="1825" y="3075"/>
                    <a:pt x="1875" y="2875"/>
                  </a:cubicBezTo>
                  <a:cubicBezTo>
                    <a:pt x="1912" y="2725"/>
                    <a:pt x="1887" y="2475"/>
                    <a:pt x="1987" y="2350"/>
                  </a:cubicBezTo>
                  <a:cubicBezTo>
                    <a:pt x="2037" y="2288"/>
                    <a:pt x="2125" y="2250"/>
                    <a:pt x="2175" y="2188"/>
                  </a:cubicBezTo>
                  <a:cubicBezTo>
                    <a:pt x="2275" y="2063"/>
                    <a:pt x="2225" y="1875"/>
                    <a:pt x="2225" y="1725"/>
                  </a:cubicBezTo>
                  <a:cubicBezTo>
                    <a:pt x="2237" y="1563"/>
                    <a:pt x="2312" y="1400"/>
                    <a:pt x="2437" y="1300"/>
                  </a:cubicBezTo>
                  <a:cubicBezTo>
                    <a:pt x="2600" y="1188"/>
                    <a:pt x="2737" y="1050"/>
                    <a:pt x="2850" y="900"/>
                  </a:cubicBezTo>
                  <a:cubicBezTo>
                    <a:pt x="2950" y="788"/>
                    <a:pt x="2987" y="638"/>
                    <a:pt x="2987" y="488"/>
                  </a:cubicBezTo>
                  <a:cubicBezTo>
                    <a:pt x="2950" y="313"/>
                    <a:pt x="2837" y="176"/>
                    <a:pt x="2675" y="101"/>
                  </a:cubicBezTo>
                  <a:cubicBezTo>
                    <a:pt x="2512" y="38"/>
                    <a:pt x="2337" y="1"/>
                    <a:pt x="2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7"/>
            <p:cNvSpPr/>
            <p:nvPr/>
          </p:nvSpPr>
          <p:spPr>
            <a:xfrm>
              <a:off x="2650903" y="2052103"/>
              <a:ext cx="201184" cy="269065"/>
            </a:xfrm>
            <a:custGeom>
              <a:avLst/>
              <a:gdLst/>
              <a:ahLst/>
              <a:cxnLst/>
              <a:rect l="l" t="t" r="r" b="b"/>
              <a:pathLst>
                <a:path w="2700" h="3611" extrusionOk="0">
                  <a:moveTo>
                    <a:pt x="2273" y="0"/>
                  </a:moveTo>
                  <a:cubicBezTo>
                    <a:pt x="2248" y="0"/>
                    <a:pt x="2224" y="14"/>
                    <a:pt x="2200" y="38"/>
                  </a:cubicBezTo>
                  <a:cubicBezTo>
                    <a:pt x="2175" y="63"/>
                    <a:pt x="2150" y="88"/>
                    <a:pt x="2125" y="126"/>
                  </a:cubicBezTo>
                  <a:cubicBezTo>
                    <a:pt x="1863" y="501"/>
                    <a:pt x="1500" y="813"/>
                    <a:pt x="1250" y="1175"/>
                  </a:cubicBezTo>
                  <a:cubicBezTo>
                    <a:pt x="1000" y="1538"/>
                    <a:pt x="725" y="1888"/>
                    <a:pt x="450" y="2238"/>
                  </a:cubicBezTo>
                  <a:cubicBezTo>
                    <a:pt x="400" y="2300"/>
                    <a:pt x="351" y="2375"/>
                    <a:pt x="301" y="2437"/>
                  </a:cubicBezTo>
                  <a:cubicBezTo>
                    <a:pt x="151" y="2650"/>
                    <a:pt x="1" y="2862"/>
                    <a:pt x="13" y="3112"/>
                  </a:cubicBezTo>
                  <a:cubicBezTo>
                    <a:pt x="26" y="3300"/>
                    <a:pt x="151" y="3462"/>
                    <a:pt x="313" y="3550"/>
                  </a:cubicBezTo>
                  <a:cubicBezTo>
                    <a:pt x="403" y="3592"/>
                    <a:pt x="487" y="3611"/>
                    <a:pt x="565" y="3611"/>
                  </a:cubicBezTo>
                  <a:cubicBezTo>
                    <a:pt x="1016" y="3611"/>
                    <a:pt x="1276" y="2982"/>
                    <a:pt x="1500" y="2662"/>
                  </a:cubicBezTo>
                  <a:cubicBezTo>
                    <a:pt x="1600" y="2525"/>
                    <a:pt x="1863" y="2500"/>
                    <a:pt x="2000" y="2425"/>
                  </a:cubicBezTo>
                  <a:cubicBezTo>
                    <a:pt x="2188" y="2300"/>
                    <a:pt x="2350" y="2138"/>
                    <a:pt x="2475" y="1950"/>
                  </a:cubicBezTo>
                  <a:cubicBezTo>
                    <a:pt x="2700" y="1638"/>
                    <a:pt x="2625" y="1200"/>
                    <a:pt x="2300" y="988"/>
                  </a:cubicBezTo>
                  <a:cubicBezTo>
                    <a:pt x="2188" y="938"/>
                    <a:pt x="2075" y="888"/>
                    <a:pt x="1950" y="850"/>
                  </a:cubicBezTo>
                  <a:cubicBezTo>
                    <a:pt x="2013" y="738"/>
                    <a:pt x="2088" y="638"/>
                    <a:pt x="2175" y="550"/>
                  </a:cubicBezTo>
                  <a:cubicBezTo>
                    <a:pt x="2263" y="451"/>
                    <a:pt x="2337" y="326"/>
                    <a:pt x="2375" y="201"/>
                  </a:cubicBezTo>
                  <a:cubicBezTo>
                    <a:pt x="2387" y="126"/>
                    <a:pt x="2387" y="38"/>
                    <a:pt x="2312" y="13"/>
                  </a:cubicBezTo>
                  <a:cubicBezTo>
                    <a:pt x="2299" y="4"/>
                    <a:pt x="2286" y="0"/>
                    <a:pt x="2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7"/>
            <p:cNvSpPr/>
            <p:nvPr/>
          </p:nvSpPr>
          <p:spPr>
            <a:xfrm>
              <a:off x="2647178" y="2048377"/>
              <a:ext cx="207741" cy="276665"/>
            </a:xfrm>
            <a:custGeom>
              <a:avLst/>
              <a:gdLst/>
              <a:ahLst/>
              <a:cxnLst/>
              <a:rect l="l" t="t" r="r" b="b"/>
              <a:pathLst>
                <a:path w="2788" h="3713" extrusionOk="0">
                  <a:moveTo>
                    <a:pt x="2336" y="108"/>
                  </a:moveTo>
                  <a:cubicBezTo>
                    <a:pt x="2342" y="108"/>
                    <a:pt x="2346" y="109"/>
                    <a:pt x="2350" y="113"/>
                  </a:cubicBezTo>
                  <a:cubicBezTo>
                    <a:pt x="2387" y="126"/>
                    <a:pt x="2400" y="188"/>
                    <a:pt x="2387" y="238"/>
                  </a:cubicBezTo>
                  <a:cubicBezTo>
                    <a:pt x="2337" y="363"/>
                    <a:pt x="2275" y="476"/>
                    <a:pt x="2200" y="575"/>
                  </a:cubicBezTo>
                  <a:lnTo>
                    <a:pt x="2150" y="625"/>
                  </a:lnTo>
                  <a:cubicBezTo>
                    <a:pt x="2075" y="700"/>
                    <a:pt x="2013" y="788"/>
                    <a:pt x="1963" y="888"/>
                  </a:cubicBezTo>
                  <a:lnTo>
                    <a:pt x="1938" y="925"/>
                  </a:lnTo>
                  <a:lnTo>
                    <a:pt x="1988" y="950"/>
                  </a:lnTo>
                  <a:cubicBezTo>
                    <a:pt x="2038" y="975"/>
                    <a:pt x="2088" y="1000"/>
                    <a:pt x="2138" y="1013"/>
                  </a:cubicBezTo>
                  <a:cubicBezTo>
                    <a:pt x="2213" y="1025"/>
                    <a:pt x="2275" y="1050"/>
                    <a:pt x="2325" y="1088"/>
                  </a:cubicBezTo>
                  <a:cubicBezTo>
                    <a:pt x="2625" y="1288"/>
                    <a:pt x="2700" y="1688"/>
                    <a:pt x="2487" y="1988"/>
                  </a:cubicBezTo>
                  <a:cubicBezTo>
                    <a:pt x="2362" y="2163"/>
                    <a:pt x="2200" y="2325"/>
                    <a:pt x="2013" y="2437"/>
                  </a:cubicBezTo>
                  <a:cubicBezTo>
                    <a:pt x="1963" y="2462"/>
                    <a:pt x="1900" y="2487"/>
                    <a:pt x="1838" y="2512"/>
                  </a:cubicBezTo>
                  <a:cubicBezTo>
                    <a:pt x="1700" y="2525"/>
                    <a:pt x="1588" y="2587"/>
                    <a:pt x="1500" y="2687"/>
                  </a:cubicBezTo>
                  <a:cubicBezTo>
                    <a:pt x="1450" y="2762"/>
                    <a:pt x="1400" y="2837"/>
                    <a:pt x="1350" y="2925"/>
                  </a:cubicBezTo>
                  <a:cubicBezTo>
                    <a:pt x="1157" y="3251"/>
                    <a:pt x="938" y="3610"/>
                    <a:pt x="614" y="3610"/>
                  </a:cubicBezTo>
                  <a:cubicBezTo>
                    <a:pt x="540" y="3610"/>
                    <a:pt x="461" y="3591"/>
                    <a:pt x="376" y="3550"/>
                  </a:cubicBezTo>
                  <a:cubicBezTo>
                    <a:pt x="226" y="3475"/>
                    <a:pt x="126" y="3325"/>
                    <a:pt x="113" y="3162"/>
                  </a:cubicBezTo>
                  <a:cubicBezTo>
                    <a:pt x="88" y="2937"/>
                    <a:pt x="238" y="2725"/>
                    <a:pt x="388" y="2525"/>
                  </a:cubicBezTo>
                  <a:lnTo>
                    <a:pt x="550" y="2325"/>
                  </a:lnTo>
                  <a:lnTo>
                    <a:pt x="725" y="2113"/>
                  </a:lnTo>
                  <a:cubicBezTo>
                    <a:pt x="925" y="1838"/>
                    <a:pt x="1150" y="1550"/>
                    <a:pt x="1350" y="1263"/>
                  </a:cubicBezTo>
                  <a:cubicBezTo>
                    <a:pt x="1475" y="1088"/>
                    <a:pt x="1625" y="913"/>
                    <a:pt x="1775" y="763"/>
                  </a:cubicBezTo>
                  <a:cubicBezTo>
                    <a:pt x="1938" y="588"/>
                    <a:pt x="2088" y="401"/>
                    <a:pt x="2225" y="201"/>
                  </a:cubicBezTo>
                  <a:cubicBezTo>
                    <a:pt x="2250" y="176"/>
                    <a:pt x="2263" y="151"/>
                    <a:pt x="2288" y="126"/>
                  </a:cubicBezTo>
                  <a:cubicBezTo>
                    <a:pt x="2305" y="117"/>
                    <a:pt x="2323" y="108"/>
                    <a:pt x="2336" y="108"/>
                  </a:cubicBezTo>
                  <a:close/>
                  <a:moveTo>
                    <a:pt x="2306" y="0"/>
                  </a:moveTo>
                  <a:cubicBezTo>
                    <a:pt x="2271" y="0"/>
                    <a:pt x="2237" y="14"/>
                    <a:pt x="2213" y="38"/>
                  </a:cubicBezTo>
                  <a:cubicBezTo>
                    <a:pt x="2175" y="76"/>
                    <a:pt x="2150" y="113"/>
                    <a:pt x="2125" y="151"/>
                  </a:cubicBezTo>
                  <a:cubicBezTo>
                    <a:pt x="1988" y="338"/>
                    <a:pt x="1838" y="513"/>
                    <a:pt x="1688" y="675"/>
                  </a:cubicBezTo>
                  <a:cubicBezTo>
                    <a:pt x="1525" y="850"/>
                    <a:pt x="1388" y="1013"/>
                    <a:pt x="1250" y="1200"/>
                  </a:cubicBezTo>
                  <a:cubicBezTo>
                    <a:pt x="1050" y="1488"/>
                    <a:pt x="838" y="1775"/>
                    <a:pt x="625" y="2038"/>
                  </a:cubicBezTo>
                  <a:lnTo>
                    <a:pt x="475" y="2263"/>
                  </a:lnTo>
                  <a:lnTo>
                    <a:pt x="313" y="2462"/>
                  </a:lnTo>
                  <a:cubicBezTo>
                    <a:pt x="151" y="2687"/>
                    <a:pt x="1" y="2912"/>
                    <a:pt x="13" y="3162"/>
                  </a:cubicBezTo>
                  <a:cubicBezTo>
                    <a:pt x="38" y="3375"/>
                    <a:pt x="151" y="3550"/>
                    <a:pt x="338" y="3650"/>
                  </a:cubicBezTo>
                  <a:cubicBezTo>
                    <a:pt x="426" y="3687"/>
                    <a:pt x="525" y="3712"/>
                    <a:pt x="613" y="3712"/>
                  </a:cubicBezTo>
                  <a:cubicBezTo>
                    <a:pt x="1000" y="3712"/>
                    <a:pt x="1250" y="3287"/>
                    <a:pt x="1413" y="2975"/>
                  </a:cubicBezTo>
                  <a:cubicBezTo>
                    <a:pt x="1475" y="2887"/>
                    <a:pt x="1525" y="2800"/>
                    <a:pt x="1575" y="2737"/>
                  </a:cubicBezTo>
                  <a:cubicBezTo>
                    <a:pt x="1650" y="2662"/>
                    <a:pt x="1738" y="2612"/>
                    <a:pt x="1850" y="2600"/>
                  </a:cubicBezTo>
                  <a:cubicBezTo>
                    <a:pt x="1913" y="2575"/>
                    <a:pt x="1988" y="2550"/>
                    <a:pt x="2050" y="2512"/>
                  </a:cubicBezTo>
                  <a:cubicBezTo>
                    <a:pt x="2250" y="2388"/>
                    <a:pt x="2412" y="2225"/>
                    <a:pt x="2550" y="2025"/>
                  </a:cubicBezTo>
                  <a:cubicBezTo>
                    <a:pt x="2787" y="1688"/>
                    <a:pt x="2700" y="1225"/>
                    <a:pt x="2350" y="1000"/>
                  </a:cubicBezTo>
                  <a:cubicBezTo>
                    <a:pt x="2288" y="950"/>
                    <a:pt x="2213" y="925"/>
                    <a:pt x="2138" y="900"/>
                  </a:cubicBezTo>
                  <a:cubicBezTo>
                    <a:pt x="2113" y="900"/>
                    <a:pt x="2075" y="888"/>
                    <a:pt x="2050" y="875"/>
                  </a:cubicBezTo>
                  <a:cubicBezTo>
                    <a:pt x="2100" y="813"/>
                    <a:pt x="2150" y="750"/>
                    <a:pt x="2200" y="688"/>
                  </a:cubicBezTo>
                  <a:lnTo>
                    <a:pt x="2250" y="638"/>
                  </a:lnTo>
                  <a:cubicBezTo>
                    <a:pt x="2337" y="526"/>
                    <a:pt x="2412" y="401"/>
                    <a:pt x="2450" y="263"/>
                  </a:cubicBezTo>
                  <a:cubicBezTo>
                    <a:pt x="2487" y="163"/>
                    <a:pt x="2450" y="63"/>
                    <a:pt x="2362" y="13"/>
                  </a:cubicBezTo>
                  <a:cubicBezTo>
                    <a:pt x="2345" y="4"/>
                    <a:pt x="2326" y="0"/>
                    <a:pt x="2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7"/>
            <p:cNvSpPr/>
            <p:nvPr/>
          </p:nvSpPr>
          <p:spPr>
            <a:xfrm>
              <a:off x="2023062" y="2108360"/>
              <a:ext cx="497594" cy="607351"/>
            </a:xfrm>
            <a:custGeom>
              <a:avLst/>
              <a:gdLst/>
              <a:ahLst/>
              <a:cxnLst/>
              <a:rect l="l" t="t" r="r" b="b"/>
              <a:pathLst>
                <a:path w="6678" h="8151" extrusionOk="0">
                  <a:moveTo>
                    <a:pt x="1716" y="0"/>
                  </a:moveTo>
                  <a:cubicBezTo>
                    <a:pt x="707" y="0"/>
                    <a:pt x="0" y="1069"/>
                    <a:pt x="179" y="2057"/>
                  </a:cubicBezTo>
                  <a:cubicBezTo>
                    <a:pt x="429" y="3370"/>
                    <a:pt x="2141" y="5019"/>
                    <a:pt x="2991" y="6006"/>
                  </a:cubicBezTo>
                  <a:cubicBezTo>
                    <a:pt x="3690" y="6819"/>
                    <a:pt x="4465" y="7606"/>
                    <a:pt x="5440" y="8043"/>
                  </a:cubicBezTo>
                  <a:cubicBezTo>
                    <a:pt x="5606" y="8116"/>
                    <a:pt x="5759" y="8150"/>
                    <a:pt x="5896" y="8150"/>
                  </a:cubicBezTo>
                  <a:cubicBezTo>
                    <a:pt x="6344" y="8150"/>
                    <a:pt x="6620" y="7784"/>
                    <a:pt x="6640" y="7218"/>
                  </a:cubicBezTo>
                  <a:cubicBezTo>
                    <a:pt x="6677" y="6094"/>
                    <a:pt x="6190" y="5032"/>
                    <a:pt x="5627" y="4044"/>
                  </a:cubicBezTo>
                  <a:cubicBezTo>
                    <a:pt x="5390" y="3607"/>
                    <a:pt x="5127" y="3182"/>
                    <a:pt x="4865" y="2770"/>
                  </a:cubicBezTo>
                  <a:cubicBezTo>
                    <a:pt x="4603" y="2382"/>
                    <a:pt x="4328" y="1995"/>
                    <a:pt x="4053" y="1620"/>
                  </a:cubicBezTo>
                  <a:cubicBezTo>
                    <a:pt x="3540" y="933"/>
                    <a:pt x="2741" y="108"/>
                    <a:pt x="1866" y="8"/>
                  </a:cubicBezTo>
                  <a:cubicBezTo>
                    <a:pt x="1815" y="3"/>
                    <a:pt x="1765" y="0"/>
                    <a:pt x="1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7"/>
            <p:cNvSpPr/>
            <p:nvPr/>
          </p:nvSpPr>
          <p:spPr>
            <a:xfrm>
              <a:off x="2367831" y="2220651"/>
              <a:ext cx="390222" cy="493273"/>
            </a:xfrm>
            <a:custGeom>
              <a:avLst/>
              <a:gdLst/>
              <a:ahLst/>
              <a:cxnLst/>
              <a:rect l="l" t="t" r="r" b="b"/>
              <a:pathLst>
                <a:path w="5237" h="6620" extrusionOk="0">
                  <a:moveTo>
                    <a:pt x="4025" y="1"/>
                  </a:moveTo>
                  <a:cubicBezTo>
                    <a:pt x="3425" y="513"/>
                    <a:pt x="2150" y="1738"/>
                    <a:pt x="1975" y="1875"/>
                  </a:cubicBezTo>
                  <a:cubicBezTo>
                    <a:pt x="1250" y="2525"/>
                    <a:pt x="588" y="3200"/>
                    <a:pt x="238" y="4137"/>
                  </a:cubicBezTo>
                  <a:cubicBezTo>
                    <a:pt x="26" y="4724"/>
                    <a:pt x="1" y="5399"/>
                    <a:pt x="313" y="5936"/>
                  </a:cubicBezTo>
                  <a:cubicBezTo>
                    <a:pt x="538" y="6324"/>
                    <a:pt x="990" y="6620"/>
                    <a:pt x="1426" y="6620"/>
                  </a:cubicBezTo>
                  <a:cubicBezTo>
                    <a:pt x="1595" y="6620"/>
                    <a:pt x="1762" y="6575"/>
                    <a:pt x="1913" y="6474"/>
                  </a:cubicBezTo>
                  <a:cubicBezTo>
                    <a:pt x="2537" y="6024"/>
                    <a:pt x="2862" y="5137"/>
                    <a:pt x="3275" y="4512"/>
                  </a:cubicBezTo>
                  <a:cubicBezTo>
                    <a:pt x="3812" y="3725"/>
                    <a:pt x="4299" y="2900"/>
                    <a:pt x="4737" y="2050"/>
                  </a:cubicBezTo>
                  <a:cubicBezTo>
                    <a:pt x="4924" y="1738"/>
                    <a:pt x="5087" y="1413"/>
                    <a:pt x="5237" y="1075"/>
                  </a:cubicBezTo>
                  <a:cubicBezTo>
                    <a:pt x="4837" y="725"/>
                    <a:pt x="4412" y="388"/>
                    <a:pt x="4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7"/>
            <p:cNvSpPr/>
            <p:nvPr/>
          </p:nvSpPr>
          <p:spPr>
            <a:xfrm>
              <a:off x="1797065" y="2711392"/>
              <a:ext cx="57151" cy="84870"/>
            </a:xfrm>
            <a:custGeom>
              <a:avLst/>
              <a:gdLst/>
              <a:ahLst/>
              <a:cxnLst/>
              <a:rect l="l" t="t" r="r" b="b"/>
              <a:pathLst>
                <a:path w="767" h="1139" extrusionOk="0">
                  <a:moveTo>
                    <a:pt x="487" y="0"/>
                  </a:moveTo>
                  <a:lnTo>
                    <a:pt x="25" y="75"/>
                  </a:lnTo>
                  <a:cubicBezTo>
                    <a:pt x="0" y="325"/>
                    <a:pt x="75" y="588"/>
                    <a:pt x="225" y="788"/>
                  </a:cubicBezTo>
                  <a:cubicBezTo>
                    <a:pt x="288" y="850"/>
                    <a:pt x="325" y="888"/>
                    <a:pt x="363" y="925"/>
                  </a:cubicBezTo>
                  <a:cubicBezTo>
                    <a:pt x="388" y="950"/>
                    <a:pt x="400" y="1000"/>
                    <a:pt x="400" y="1037"/>
                  </a:cubicBezTo>
                  <a:cubicBezTo>
                    <a:pt x="405" y="1109"/>
                    <a:pt x="463" y="1138"/>
                    <a:pt x="530" y="1138"/>
                  </a:cubicBezTo>
                  <a:cubicBezTo>
                    <a:pt x="638" y="1138"/>
                    <a:pt x="767" y="1059"/>
                    <a:pt x="712" y="950"/>
                  </a:cubicBezTo>
                  <a:cubicBezTo>
                    <a:pt x="700" y="875"/>
                    <a:pt x="675" y="800"/>
                    <a:pt x="637" y="738"/>
                  </a:cubicBezTo>
                  <a:cubicBezTo>
                    <a:pt x="625" y="725"/>
                    <a:pt x="612" y="713"/>
                    <a:pt x="600" y="700"/>
                  </a:cubicBezTo>
                  <a:cubicBezTo>
                    <a:pt x="600" y="700"/>
                    <a:pt x="600" y="688"/>
                    <a:pt x="600" y="688"/>
                  </a:cubicBezTo>
                  <a:cubicBezTo>
                    <a:pt x="562" y="663"/>
                    <a:pt x="525" y="625"/>
                    <a:pt x="487" y="588"/>
                  </a:cubicBezTo>
                  <a:cubicBezTo>
                    <a:pt x="487" y="588"/>
                    <a:pt x="475" y="163"/>
                    <a:pt x="4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7"/>
            <p:cNvSpPr/>
            <p:nvPr/>
          </p:nvSpPr>
          <p:spPr>
            <a:xfrm>
              <a:off x="1792371" y="2710423"/>
              <a:ext cx="63410" cy="91352"/>
            </a:xfrm>
            <a:custGeom>
              <a:avLst/>
              <a:gdLst/>
              <a:ahLst/>
              <a:cxnLst/>
              <a:rect l="l" t="t" r="r" b="b"/>
              <a:pathLst>
                <a:path w="851" h="1226" extrusionOk="0">
                  <a:moveTo>
                    <a:pt x="500" y="1"/>
                  </a:moveTo>
                  <a:lnTo>
                    <a:pt x="500" y="1"/>
                  </a:lnTo>
                  <a:cubicBezTo>
                    <a:pt x="488" y="151"/>
                    <a:pt x="513" y="576"/>
                    <a:pt x="513" y="601"/>
                  </a:cubicBezTo>
                  <a:lnTo>
                    <a:pt x="513" y="613"/>
                  </a:lnTo>
                  <a:lnTo>
                    <a:pt x="525" y="626"/>
                  </a:lnTo>
                  <a:cubicBezTo>
                    <a:pt x="550" y="663"/>
                    <a:pt x="575" y="688"/>
                    <a:pt x="600" y="713"/>
                  </a:cubicBezTo>
                  <a:lnTo>
                    <a:pt x="625" y="726"/>
                  </a:lnTo>
                  <a:cubicBezTo>
                    <a:pt x="625" y="738"/>
                    <a:pt x="638" y="751"/>
                    <a:pt x="650" y="776"/>
                  </a:cubicBezTo>
                  <a:cubicBezTo>
                    <a:pt x="688" y="826"/>
                    <a:pt x="713" y="888"/>
                    <a:pt x="725" y="950"/>
                  </a:cubicBezTo>
                  <a:cubicBezTo>
                    <a:pt x="738" y="1013"/>
                    <a:pt x="713" y="1088"/>
                    <a:pt x="638" y="1113"/>
                  </a:cubicBezTo>
                  <a:cubicBezTo>
                    <a:pt x="600" y="1113"/>
                    <a:pt x="575" y="1113"/>
                    <a:pt x="538" y="1088"/>
                  </a:cubicBezTo>
                  <a:cubicBezTo>
                    <a:pt x="525" y="1075"/>
                    <a:pt x="500" y="1063"/>
                    <a:pt x="500" y="1038"/>
                  </a:cubicBezTo>
                  <a:cubicBezTo>
                    <a:pt x="500" y="988"/>
                    <a:pt x="475" y="938"/>
                    <a:pt x="463" y="901"/>
                  </a:cubicBezTo>
                  <a:lnTo>
                    <a:pt x="451" y="888"/>
                  </a:lnTo>
                  <a:cubicBezTo>
                    <a:pt x="413" y="863"/>
                    <a:pt x="388" y="838"/>
                    <a:pt x="351" y="801"/>
                  </a:cubicBezTo>
                  <a:lnTo>
                    <a:pt x="313" y="763"/>
                  </a:lnTo>
                  <a:cubicBezTo>
                    <a:pt x="163" y="576"/>
                    <a:pt x="101" y="326"/>
                    <a:pt x="126" y="76"/>
                  </a:cubicBezTo>
                  <a:lnTo>
                    <a:pt x="26" y="76"/>
                  </a:lnTo>
                  <a:cubicBezTo>
                    <a:pt x="1" y="351"/>
                    <a:pt x="76" y="626"/>
                    <a:pt x="251" y="838"/>
                  </a:cubicBezTo>
                  <a:lnTo>
                    <a:pt x="276" y="876"/>
                  </a:lnTo>
                  <a:cubicBezTo>
                    <a:pt x="313" y="913"/>
                    <a:pt x="351" y="938"/>
                    <a:pt x="376" y="963"/>
                  </a:cubicBezTo>
                  <a:cubicBezTo>
                    <a:pt x="388" y="988"/>
                    <a:pt x="401" y="1025"/>
                    <a:pt x="401" y="1050"/>
                  </a:cubicBezTo>
                  <a:cubicBezTo>
                    <a:pt x="413" y="1113"/>
                    <a:pt x="438" y="1150"/>
                    <a:pt x="488" y="1175"/>
                  </a:cubicBezTo>
                  <a:cubicBezTo>
                    <a:pt x="525" y="1200"/>
                    <a:pt x="575" y="1213"/>
                    <a:pt x="613" y="1225"/>
                  </a:cubicBezTo>
                  <a:cubicBezTo>
                    <a:pt x="638" y="1213"/>
                    <a:pt x="650" y="1213"/>
                    <a:pt x="675" y="1200"/>
                  </a:cubicBezTo>
                  <a:cubicBezTo>
                    <a:pt x="788" y="1175"/>
                    <a:pt x="850" y="1050"/>
                    <a:pt x="825" y="938"/>
                  </a:cubicBezTo>
                  <a:cubicBezTo>
                    <a:pt x="813" y="863"/>
                    <a:pt x="788" y="788"/>
                    <a:pt x="738" y="713"/>
                  </a:cubicBezTo>
                  <a:cubicBezTo>
                    <a:pt x="738" y="713"/>
                    <a:pt x="725" y="701"/>
                    <a:pt x="725" y="688"/>
                  </a:cubicBezTo>
                  <a:lnTo>
                    <a:pt x="725" y="676"/>
                  </a:lnTo>
                  <a:lnTo>
                    <a:pt x="688" y="651"/>
                  </a:lnTo>
                  <a:cubicBezTo>
                    <a:pt x="663" y="626"/>
                    <a:pt x="638" y="601"/>
                    <a:pt x="600" y="576"/>
                  </a:cubicBezTo>
                  <a:cubicBezTo>
                    <a:pt x="600" y="476"/>
                    <a:pt x="600" y="138"/>
                    <a:pt x="600" y="13"/>
                  </a:cubicBezTo>
                  <a:lnTo>
                    <a:pt x="5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7"/>
            <p:cNvSpPr/>
            <p:nvPr/>
          </p:nvSpPr>
          <p:spPr>
            <a:xfrm>
              <a:off x="2019560" y="1876029"/>
              <a:ext cx="41056" cy="58492"/>
            </a:xfrm>
            <a:custGeom>
              <a:avLst/>
              <a:gdLst/>
              <a:ahLst/>
              <a:cxnLst/>
              <a:rect l="l" t="t" r="r" b="b"/>
              <a:pathLst>
                <a:path w="551" h="785" extrusionOk="0">
                  <a:moveTo>
                    <a:pt x="256" y="0"/>
                  </a:moveTo>
                  <a:cubicBezTo>
                    <a:pt x="229" y="0"/>
                    <a:pt x="202" y="5"/>
                    <a:pt x="176" y="14"/>
                  </a:cubicBezTo>
                  <a:cubicBezTo>
                    <a:pt x="1" y="102"/>
                    <a:pt x="1" y="364"/>
                    <a:pt x="51" y="514"/>
                  </a:cubicBezTo>
                  <a:cubicBezTo>
                    <a:pt x="95" y="621"/>
                    <a:pt x="235" y="784"/>
                    <a:pt x="356" y="784"/>
                  </a:cubicBezTo>
                  <a:cubicBezTo>
                    <a:pt x="406" y="784"/>
                    <a:pt x="452" y="758"/>
                    <a:pt x="488" y="689"/>
                  </a:cubicBezTo>
                  <a:cubicBezTo>
                    <a:pt x="538" y="589"/>
                    <a:pt x="551" y="477"/>
                    <a:pt x="538" y="364"/>
                  </a:cubicBezTo>
                  <a:cubicBezTo>
                    <a:pt x="526" y="302"/>
                    <a:pt x="513" y="252"/>
                    <a:pt x="488" y="202"/>
                  </a:cubicBezTo>
                  <a:cubicBezTo>
                    <a:pt x="478" y="81"/>
                    <a:pt x="370" y="0"/>
                    <a:pt x="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7"/>
            <p:cNvSpPr/>
            <p:nvPr/>
          </p:nvSpPr>
          <p:spPr>
            <a:xfrm>
              <a:off x="1906897" y="4314907"/>
              <a:ext cx="143511" cy="95003"/>
            </a:xfrm>
            <a:custGeom>
              <a:avLst/>
              <a:gdLst/>
              <a:ahLst/>
              <a:cxnLst/>
              <a:rect l="l" t="t" r="r" b="b"/>
              <a:pathLst>
                <a:path w="1926" h="1275" extrusionOk="0">
                  <a:moveTo>
                    <a:pt x="1376" y="1"/>
                  </a:moveTo>
                  <a:cubicBezTo>
                    <a:pt x="1116" y="1"/>
                    <a:pt x="780" y="62"/>
                    <a:pt x="638" y="62"/>
                  </a:cubicBezTo>
                  <a:cubicBezTo>
                    <a:pt x="351" y="62"/>
                    <a:pt x="263" y="62"/>
                    <a:pt x="163" y="349"/>
                  </a:cubicBezTo>
                  <a:cubicBezTo>
                    <a:pt x="88" y="574"/>
                    <a:pt x="1" y="1087"/>
                    <a:pt x="226" y="1274"/>
                  </a:cubicBezTo>
                  <a:lnTo>
                    <a:pt x="1863" y="1274"/>
                  </a:lnTo>
                  <a:lnTo>
                    <a:pt x="1888" y="1249"/>
                  </a:lnTo>
                  <a:cubicBezTo>
                    <a:pt x="1913" y="1187"/>
                    <a:pt x="1925" y="1099"/>
                    <a:pt x="1913" y="1024"/>
                  </a:cubicBezTo>
                  <a:cubicBezTo>
                    <a:pt x="1888" y="824"/>
                    <a:pt x="1863" y="199"/>
                    <a:pt x="1675" y="62"/>
                  </a:cubicBezTo>
                  <a:cubicBezTo>
                    <a:pt x="1617" y="16"/>
                    <a:pt x="1506" y="1"/>
                    <a:pt x="1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7"/>
            <p:cNvSpPr/>
            <p:nvPr/>
          </p:nvSpPr>
          <p:spPr>
            <a:xfrm>
              <a:off x="2438618" y="4315354"/>
              <a:ext cx="303638" cy="98282"/>
            </a:xfrm>
            <a:custGeom>
              <a:avLst/>
              <a:gdLst/>
              <a:ahLst/>
              <a:cxnLst/>
              <a:rect l="l" t="t" r="r" b="b"/>
              <a:pathLst>
                <a:path w="4075" h="1319" extrusionOk="0">
                  <a:moveTo>
                    <a:pt x="1148" y="1"/>
                  </a:moveTo>
                  <a:cubicBezTo>
                    <a:pt x="979" y="1"/>
                    <a:pt x="812" y="26"/>
                    <a:pt x="650" y="68"/>
                  </a:cubicBezTo>
                  <a:cubicBezTo>
                    <a:pt x="113" y="256"/>
                    <a:pt x="0" y="831"/>
                    <a:pt x="63" y="1318"/>
                  </a:cubicBezTo>
                  <a:lnTo>
                    <a:pt x="3812" y="1193"/>
                  </a:lnTo>
                  <a:cubicBezTo>
                    <a:pt x="4074" y="318"/>
                    <a:pt x="1950" y="68"/>
                    <a:pt x="1387" y="18"/>
                  </a:cubicBezTo>
                  <a:cubicBezTo>
                    <a:pt x="1307" y="6"/>
                    <a:pt x="1227" y="1"/>
                    <a:pt x="1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7"/>
            <p:cNvSpPr/>
            <p:nvPr/>
          </p:nvSpPr>
          <p:spPr>
            <a:xfrm>
              <a:off x="2164859" y="2388230"/>
              <a:ext cx="84795" cy="171453"/>
            </a:xfrm>
            <a:custGeom>
              <a:avLst/>
              <a:gdLst/>
              <a:ahLst/>
              <a:cxnLst/>
              <a:rect l="l" t="t" r="r" b="b"/>
              <a:pathLst>
                <a:path w="1138" h="2301" extrusionOk="0">
                  <a:moveTo>
                    <a:pt x="100" y="1"/>
                  </a:moveTo>
                  <a:lnTo>
                    <a:pt x="0" y="38"/>
                  </a:lnTo>
                  <a:cubicBezTo>
                    <a:pt x="300" y="813"/>
                    <a:pt x="650" y="1575"/>
                    <a:pt x="1050" y="2300"/>
                  </a:cubicBezTo>
                  <a:lnTo>
                    <a:pt x="1138" y="2250"/>
                  </a:lnTo>
                  <a:cubicBezTo>
                    <a:pt x="738" y="1526"/>
                    <a:pt x="388" y="776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7"/>
            <p:cNvSpPr/>
            <p:nvPr/>
          </p:nvSpPr>
          <p:spPr>
            <a:xfrm>
              <a:off x="2469317" y="2669441"/>
              <a:ext cx="37331" cy="14977"/>
            </a:xfrm>
            <a:custGeom>
              <a:avLst/>
              <a:gdLst/>
              <a:ahLst/>
              <a:cxnLst/>
              <a:rect l="l" t="t" r="r" b="b"/>
              <a:pathLst>
                <a:path w="501" h="201" extrusionOk="0">
                  <a:moveTo>
                    <a:pt x="426" y="1"/>
                  </a:moveTo>
                  <a:cubicBezTo>
                    <a:pt x="367" y="68"/>
                    <a:pt x="276" y="106"/>
                    <a:pt x="184" y="106"/>
                  </a:cubicBezTo>
                  <a:cubicBezTo>
                    <a:pt x="138" y="106"/>
                    <a:pt x="92" y="97"/>
                    <a:pt x="51" y="76"/>
                  </a:cubicBezTo>
                  <a:lnTo>
                    <a:pt x="1" y="163"/>
                  </a:lnTo>
                  <a:cubicBezTo>
                    <a:pt x="63" y="188"/>
                    <a:pt x="126" y="201"/>
                    <a:pt x="188" y="201"/>
                  </a:cubicBezTo>
                  <a:cubicBezTo>
                    <a:pt x="301" y="201"/>
                    <a:pt x="426" y="151"/>
                    <a:pt x="501" y="63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7"/>
            <p:cNvSpPr/>
            <p:nvPr/>
          </p:nvSpPr>
          <p:spPr>
            <a:xfrm>
              <a:off x="1849150" y="2931130"/>
              <a:ext cx="255205" cy="463766"/>
            </a:xfrm>
            <a:custGeom>
              <a:avLst/>
              <a:gdLst/>
              <a:ahLst/>
              <a:cxnLst/>
              <a:rect l="l" t="t" r="r" b="b"/>
              <a:pathLst>
                <a:path w="3425" h="6224" extrusionOk="0">
                  <a:moveTo>
                    <a:pt x="213" y="0"/>
                  </a:moveTo>
                  <a:cubicBezTo>
                    <a:pt x="1" y="425"/>
                    <a:pt x="26" y="925"/>
                    <a:pt x="263" y="1325"/>
                  </a:cubicBezTo>
                  <a:cubicBezTo>
                    <a:pt x="513" y="1725"/>
                    <a:pt x="913" y="2000"/>
                    <a:pt x="1363" y="2112"/>
                  </a:cubicBezTo>
                  <a:lnTo>
                    <a:pt x="1376" y="2112"/>
                  </a:lnTo>
                  <a:cubicBezTo>
                    <a:pt x="1438" y="2125"/>
                    <a:pt x="1488" y="2137"/>
                    <a:pt x="1538" y="2175"/>
                  </a:cubicBezTo>
                  <a:cubicBezTo>
                    <a:pt x="1576" y="2212"/>
                    <a:pt x="1601" y="2262"/>
                    <a:pt x="1625" y="2325"/>
                  </a:cubicBezTo>
                  <a:lnTo>
                    <a:pt x="3350" y="6224"/>
                  </a:lnTo>
                  <a:lnTo>
                    <a:pt x="3425" y="6186"/>
                  </a:lnTo>
                  <a:lnTo>
                    <a:pt x="1713" y="2287"/>
                  </a:lnTo>
                  <a:cubicBezTo>
                    <a:pt x="1688" y="2212"/>
                    <a:pt x="1638" y="2150"/>
                    <a:pt x="1588" y="2100"/>
                  </a:cubicBezTo>
                  <a:cubicBezTo>
                    <a:pt x="1538" y="2062"/>
                    <a:pt x="1463" y="2037"/>
                    <a:pt x="1401" y="2025"/>
                  </a:cubicBezTo>
                  <a:lnTo>
                    <a:pt x="1388" y="2025"/>
                  </a:lnTo>
                  <a:cubicBezTo>
                    <a:pt x="963" y="1912"/>
                    <a:pt x="588" y="1650"/>
                    <a:pt x="351" y="1275"/>
                  </a:cubicBezTo>
                  <a:cubicBezTo>
                    <a:pt x="126" y="900"/>
                    <a:pt x="101" y="438"/>
                    <a:pt x="301" y="50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7"/>
            <p:cNvSpPr/>
            <p:nvPr/>
          </p:nvSpPr>
          <p:spPr>
            <a:xfrm>
              <a:off x="1680677" y="951475"/>
              <a:ext cx="1719898" cy="329718"/>
            </a:xfrm>
            <a:custGeom>
              <a:avLst/>
              <a:gdLst/>
              <a:ahLst/>
              <a:cxnLst/>
              <a:rect l="l" t="t" r="r" b="b"/>
              <a:pathLst>
                <a:path w="23082" h="4425" extrusionOk="0">
                  <a:moveTo>
                    <a:pt x="3824" y="1"/>
                  </a:moveTo>
                  <a:lnTo>
                    <a:pt x="0" y="4424"/>
                  </a:lnTo>
                  <a:lnTo>
                    <a:pt x="23081" y="4424"/>
                  </a:lnTo>
                  <a:lnTo>
                    <a:pt x="192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7"/>
            <p:cNvSpPr/>
            <p:nvPr/>
          </p:nvSpPr>
          <p:spPr>
            <a:xfrm>
              <a:off x="1680677" y="1281119"/>
              <a:ext cx="143437" cy="87627"/>
            </a:xfrm>
            <a:custGeom>
              <a:avLst/>
              <a:gdLst/>
              <a:ahLst/>
              <a:cxnLst/>
              <a:rect l="l" t="t" r="r" b="b"/>
              <a:pathLst>
                <a:path w="1925" h="1176" extrusionOk="0">
                  <a:moveTo>
                    <a:pt x="0" y="0"/>
                  </a:moveTo>
                  <a:cubicBezTo>
                    <a:pt x="0" y="650"/>
                    <a:pt x="425" y="1175"/>
                    <a:pt x="962" y="1175"/>
                  </a:cubicBezTo>
                  <a:cubicBezTo>
                    <a:pt x="1487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7"/>
            <p:cNvSpPr/>
            <p:nvPr/>
          </p:nvSpPr>
          <p:spPr>
            <a:xfrm>
              <a:off x="1824039" y="1281119"/>
              <a:ext cx="143437" cy="87627"/>
            </a:xfrm>
            <a:custGeom>
              <a:avLst/>
              <a:gdLst/>
              <a:ahLst/>
              <a:cxnLst/>
              <a:rect l="l" t="t" r="r" b="b"/>
              <a:pathLst>
                <a:path w="1925" h="1176" extrusionOk="0">
                  <a:moveTo>
                    <a:pt x="1" y="0"/>
                  </a:moveTo>
                  <a:cubicBezTo>
                    <a:pt x="1" y="650"/>
                    <a:pt x="425" y="1175"/>
                    <a:pt x="963" y="1175"/>
                  </a:cubicBezTo>
                  <a:cubicBezTo>
                    <a:pt x="1488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7"/>
            <p:cNvSpPr/>
            <p:nvPr/>
          </p:nvSpPr>
          <p:spPr>
            <a:xfrm>
              <a:off x="1967475" y="1281119"/>
              <a:ext cx="143437" cy="87627"/>
            </a:xfrm>
            <a:custGeom>
              <a:avLst/>
              <a:gdLst/>
              <a:ahLst/>
              <a:cxnLst/>
              <a:rect l="l" t="t" r="r" b="b"/>
              <a:pathLst>
                <a:path w="1925" h="1176" extrusionOk="0">
                  <a:moveTo>
                    <a:pt x="0" y="0"/>
                  </a:moveTo>
                  <a:cubicBezTo>
                    <a:pt x="0" y="650"/>
                    <a:pt x="425" y="1175"/>
                    <a:pt x="962" y="1175"/>
                  </a:cubicBezTo>
                  <a:cubicBezTo>
                    <a:pt x="1487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7"/>
            <p:cNvSpPr/>
            <p:nvPr/>
          </p:nvSpPr>
          <p:spPr>
            <a:xfrm>
              <a:off x="2110837" y="1281119"/>
              <a:ext cx="143437" cy="87627"/>
            </a:xfrm>
            <a:custGeom>
              <a:avLst/>
              <a:gdLst/>
              <a:ahLst/>
              <a:cxnLst/>
              <a:rect l="l" t="t" r="r" b="b"/>
              <a:pathLst>
                <a:path w="1925" h="1176" extrusionOk="0">
                  <a:moveTo>
                    <a:pt x="1" y="0"/>
                  </a:moveTo>
                  <a:cubicBezTo>
                    <a:pt x="1" y="650"/>
                    <a:pt x="425" y="1175"/>
                    <a:pt x="963" y="1175"/>
                  </a:cubicBezTo>
                  <a:cubicBezTo>
                    <a:pt x="1488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7"/>
            <p:cNvSpPr/>
            <p:nvPr/>
          </p:nvSpPr>
          <p:spPr>
            <a:xfrm>
              <a:off x="2253305" y="1281119"/>
              <a:ext cx="143437" cy="87627"/>
            </a:xfrm>
            <a:custGeom>
              <a:avLst/>
              <a:gdLst/>
              <a:ahLst/>
              <a:cxnLst/>
              <a:rect l="l" t="t" r="r" b="b"/>
              <a:pathLst>
                <a:path w="1925" h="1176" extrusionOk="0">
                  <a:moveTo>
                    <a:pt x="0" y="0"/>
                  </a:moveTo>
                  <a:cubicBezTo>
                    <a:pt x="0" y="650"/>
                    <a:pt x="438" y="1175"/>
                    <a:pt x="963" y="1175"/>
                  </a:cubicBezTo>
                  <a:cubicBezTo>
                    <a:pt x="1500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7"/>
            <p:cNvSpPr/>
            <p:nvPr/>
          </p:nvSpPr>
          <p:spPr>
            <a:xfrm>
              <a:off x="2396667" y="1281119"/>
              <a:ext cx="143511" cy="87627"/>
            </a:xfrm>
            <a:custGeom>
              <a:avLst/>
              <a:gdLst/>
              <a:ahLst/>
              <a:cxnLst/>
              <a:rect l="l" t="t" r="r" b="b"/>
              <a:pathLst>
                <a:path w="1926" h="1176" extrusionOk="0">
                  <a:moveTo>
                    <a:pt x="1" y="0"/>
                  </a:moveTo>
                  <a:cubicBezTo>
                    <a:pt x="1" y="650"/>
                    <a:pt x="438" y="1175"/>
                    <a:pt x="963" y="1175"/>
                  </a:cubicBezTo>
                  <a:cubicBezTo>
                    <a:pt x="1501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7"/>
            <p:cNvSpPr/>
            <p:nvPr/>
          </p:nvSpPr>
          <p:spPr>
            <a:xfrm>
              <a:off x="2540103" y="1281119"/>
              <a:ext cx="143437" cy="87627"/>
            </a:xfrm>
            <a:custGeom>
              <a:avLst/>
              <a:gdLst/>
              <a:ahLst/>
              <a:cxnLst/>
              <a:rect l="l" t="t" r="r" b="b"/>
              <a:pathLst>
                <a:path w="1925" h="1176" extrusionOk="0">
                  <a:moveTo>
                    <a:pt x="0" y="0"/>
                  </a:moveTo>
                  <a:cubicBezTo>
                    <a:pt x="0" y="650"/>
                    <a:pt x="438" y="1175"/>
                    <a:pt x="963" y="1175"/>
                  </a:cubicBezTo>
                  <a:cubicBezTo>
                    <a:pt x="1500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7"/>
            <p:cNvSpPr/>
            <p:nvPr/>
          </p:nvSpPr>
          <p:spPr>
            <a:xfrm>
              <a:off x="2683465" y="1281119"/>
              <a:ext cx="143511" cy="87627"/>
            </a:xfrm>
            <a:custGeom>
              <a:avLst/>
              <a:gdLst/>
              <a:ahLst/>
              <a:cxnLst/>
              <a:rect l="l" t="t" r="r" b="b"/>
              <a:pathLst>
                <a:path w="1926" h="1176" extrusionOk="0">
                  <a:moveTo>
                    <a:pt x="1" y="0"/>
                  </a:moveTo>
                  <a:cubicBezTo>
                    <a:pt x="1" y="650"/>
                    <a:pt x="438" y="1175"/>
                    <a:pt x="963" y="1175"/>
                  </a:cubicBezTo>
                  <a:cubicBezTo>
                    <a:pt x="1501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7"/>
            <p:cNvSpPr/>
            <p:nvPr/>
          </p:nvSpPr>
          <p:spPr>
            <a:xfrm>
              <a:off x="2826902" y="1281119"/>
              <a:ext cx="143437" cy="87627"/>
            </a:xfrm>
            <a:custGeom>
              <a:avLst/>
              <a:gdLst/>
              <a:ahLst/>
              <a:cxnLst/>
              <a:rect l="l" t="t" r="r" b="b"/>
              <a:pathLst>
                <a:path w="1925" h="1176" extrusionOk="0">
                  <a:moveTo>
                    <a:pt x="0" y="0"/>
                  </a:moveTo>
                  <a:cubicBezTo>
                    <a:pt x="0" y="650"/>
                    <a:pt x="438" y="1175"/>
                    <a:pt x="963" y="1175"/>
                  </a:cubicBezTo>
                  <a:cubicBezTo>
                    <a:pt x="1500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7"/>
            <p:cNvSpPr/>
            <p:nvPr/>
          </p:nvSpPr>
          <p:spPr>
            <a:xfrm>
              <a:off x="2970264" y="1281119"/>
              <a:ext cx="143511" cy="87627"/>
            </a:xfrm>
            <a:custGeom>
              <a:avLst/>
              <a:gdLst/>
              <a:ahLst/>
              <a:cxnLst/>
              <a:rect l="l" t="t" r="r" b="b"/>
              <a:pathLst>
                <a:path w="1926" h="1176" extrusionOk="0">
                  <a:moveTo>
                    <a:pt x="1" y="0"/>
                  </a:moveTo>
                  <a:cubicBezTo>
                    <a:pt x="1" y="650"/>
                    <a:pt x="438" y="1175"/>
                    <a:pt x="963" y="1175"/>
                  </a:cubicBezTo>
                  <a:cubicBezTo>
                    <a:pt x="1501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7"/>
            <p:cNvSpPr/>
            <p:nvPr/>
          </p:nvSpPr>
          <p:spPr>
            <a:xfrm>
              <a:off x="3113700" y="1281119"/>
              <a:ext cx="143437" cy="87627"/>
            </a:xfrm>
            <a:custGeom>
              <a:avLst/>
              <a:gdLst/>
              <a:ahLst/>
              <a:cxnLst/>
              <a:rect l="l" t="t" r="r" b="b"/>
              <a:pathLst>
                <a:path w="1925" h="1176" extrusionOk="0">
                  <a:moveTo>
                    <a:pt x="0" y="0"/>
                  </a:moveTo>
                  <a:cubicBezTo>
                    <a:pt x="0" y="650"/>
                    <a:pt x="425" y="1175"/>
                    <a:pt x="963" y="1175"/>
                  </a:cubicBezTo>
                  <a:cubicBezTo>
                    <a:pt x="1500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7"/>
            <p:cNvSpPr/>
            <p:nvPr/>
          </p:nvSpPr>
          <p:spPr>
            <a:xfrm>
              <a:off x="1677845" y="951475"/>
              <a:ext cx="383739" cy="331581"/>
            </a:xfrm>
            <a:custGeom>
              <a:avLst/>
              <a:gdLst/>
              <a:ahLst/>
              <a:cxnLst/>
              <a:rect l="l" t="t" r="r" b="b"/>
              <a:pathLst>
                <a:path w="5150" h="4450" extrusionOk="0">
                  <a:moveTo>
                    <a:pt x="3862" y="1"/>
                  </a:moveTo>
                  <a:lnTo>
                    <a:pt x="1" y="4449"/>
                  </a:lnTo>
                  <a:lnTo>
                    <a:pt x="1938" y="4449"/>
                  </a:lnTo>
                  <a:lnTo>
                    <a:pt x="51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7"/>
            <p:cNvSpPr/>
            <p:nvPr/>
          </p:nvSpPr>
          <p:spPr>
            <a:xfrm>
              <a:off x="1965613" y="951475"/>
              <a:ext cx="287767" cy="331581"/>
            </a:xfrm>
            <a:custGeom>
              <a:avLst/>
              <a:gdLst/>
              <a:ahLst/>
              <a:cxnLst/>
              <a:rect l="l" t="t" r="r" b="b"/>
              <a:pathLst>
                <a:path w="3862" h="4450" extrusionOk="0">
                  <a:moveTo>
                    <a:pt x="2574" y="1"/>
                  </a:moveTo>
                  <a:lnTo>
                    <a:pt x="0" y="4449"/>
                  </a:lnTo>
                  <a:lnTo>
                    <a:pt x="1937" y="4449"/>
                  </a:lnTo>
                  <a:lnTo>
                    <a:pt x="38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7"/>
            <p:cNvSpPr/>
            <p:nvPr/>
          </p:nvSpPr>
          <p:spPr>
            <a:xfrm>
              <a:off x="2253305" y="951475"/>
              <a:ext cx="191870" cy="331581"/>
            </a:xfrm>
            <a:custGeom>
              <a:avLst/>
              <a:gdLst/>
              <a:ahLst/>
              <a:cxnLst/>
              <a:rect l="l" t="t" r="r" b="b"/>
              <a:pathLst>
                <a:path w="2575" h="4450" extrusionOk="0">
                  <a:moveTo>
                    <a:pt x="1288" y="1"/>
                  </a:moveTo>
                  <a:lnTo>
                    <a:pt x="0" y="4449"/>
                  </a:lnTo>
                  <a:lnTo>
                    <a:pt x="1925" y="4449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7"/>
            <p:cNvSpPr/>
            <p:nvPr/>
          </p:nvSpPr>
          <p:spPr>
            <a:xfrm>
              <a:off x="2540998" y="951475"/>
              <a:ext cx="143511" cy="331581"/>
            </a:xfrm>
            <a:custGeom>
              <a:avLst/>
              <a:gdLst/>
              <a:ahLst/>
              <a:cxnLst/>
              <a:rect l="l" t="t" r="r" b="b"/>
              <a:pathLst>
                <a:path w="1926" h="4450" extrusionOk="0">
                  <a:moveTo>
                    <a:pt x="1" y="1"/>
                  </a:moveTo>
                  <a:lnTo>
                    <a:pt x="1" y="4449"/>
                  </a:lnTo>
                  <a:lnTo>
                    <a:pt x="1925" y="4449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7"/>
            <p:cNvSpPr/>
            <p:nvPr/>
          </p:nvSpPr>
          <p:spPr>
            <a:xfrm>
              <a:off x="2732867" y="951475"/>
              <a:ext cx="239334" cy="331581"/>
            </a:xfrm>
            <a:custGeom>
              <a:avLst/>
              <a:gdLst/>
              <a:ahLst/>
              <a:cxnLst/>
              <a:rect l="l" t="t" r="r" b="b"/>
              <a:pathLst>
                <a:path w="3212" h="4450" extrusionOk="0">
                  <a:moveTo>
                    <a:pt x="0" y="1"/>
                  </a:moveTo>
                  <a:lnTo>
                    <a:pt x="1287" y="4449"/>
                  </a:lnTo>
                  <a:lnTo>
                    <a:pt x="3212" y="4449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7"/>
            <p:cNvSpPr/>
            <p:nvPr/>
          </p:nvSpPr>
          <p:spPr>
            <a:xfrm>
              <a:off x="2923768" y="951475"/>
              <a:ext cx="336200" cy="331581"/>
            </a:xfrm>
            <a:custGeom>
              <a:avLst/>
              <a:gdLst/>
              <a:ahLst/>
              <a:cxnLst/>
              <a:rect l="l" t="t" r="r" b="b"/>
              <a:pathLst>
                <a:path w="4512" h="4450" extrusionOk="0">
                  <a:moveTo>
                    <a:pt x="0" y="1"/>
                  </a:moveTo>
                  <a:lnTo>
                    <a:pt x="2574" y="4449"/>
                  </a:lnTo>
                  <a:lnTo>
                    <a:pt x="4511" y="4449"/>
                  </a:lnTo>
                  <a:lnTo>
                    <a:pt x="12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7"/>
            <p:cNvSpPr/>
            <p:nvPr/>
          </p:nvSpPr>
          <p:spPr>
            <a:xfrm>
              <a:off x="1943259" y="1714709"/>
              <a:ext cx="135985" cy="133526"/>
            </a:xfrm>
            <a:custGeom>
              <a:avLst/>
              <a:gdLst/>
              <a:ahLst/>
              <a:cxnLst/>
              <a:rect l="l" t="t" r="r" b="b"/>
              <a:pathLst>
                <a:path w="1825" h="1792" extrusionOk="0">
                  <a:moveTo>
                    <a:pt x="1522" y="1"/>
                  </a:moveTo>
                  <a:cubicBezTo>
                    <a:pt x="1506" y="1"/>
                    <a:pt x="1490" y="2"/>
                    <a:pt x="1475" y="5"/>
                  </a:cubicBezTo>
                  <a:cubicBezTo>
                    <a:pt x="1237" y="30"/>
                    <a:pt x="1025" y="117"/>
                    <a:pt x="825" y="242"/>
                  </a:cubicBezTo>
                  <a:cubicBezTo>
                    <a:pt x="537" y="417"/>
                    <a:pt x="250" y="617"/>
                    <a:pt x="0" y="855"/>
                  </a:cubicBezTo>
                  <a:lnTo>
                    <a:pt x="350" y="1792"/>
                  </a:lnTo>
                  <a:cubicBezTo>
                    <a:pt x="625" y="1604"/>
                    <a:pt x="875" y="1392"/>
                    <a:pt x="1125" y="1167"/>
                  </a:cubicBezTo>
                  <a:cubicBezTo>
                    <a:pt x="1350" y="967"/>
                    <a:pt x="1625" y="742"/>
                    <a:pt x="1762" y="467"/>
                  </a:cubicBezTo>
                  <a:cubicBezTo>
                    <a:pt x="1812" y="392"/>
                    <a:pt x="1825" y="292"/>
                    <a:pt x="1812" y="205"/>
                  </a:cubicBezTo>
                  <a:cubicBezTo>
                    <a:pt x="1768" y="83"/>
                    <a:pt x="1645" y="1"/>
                    <a:pt x="15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7"/>
            <p:cNvSpPr/>
            <p:nvPr/>
          </p:nvSpPr>
          <p:spPr>
            <a:xfrm>
              <a:off x="1819568" y="1741087"/>
              <a:ext cx="199172" cy="165343"/>
            </a:xfrm>
            <a:custGeom>
              <a:avLst/>
              <a:gdLst/>
              <a:ahLst/>
              <a:cxnLst/>
              <a:rect l="l" t="t" r="r" b="b"/>
              <a:pathLst>
                <a:path w="2673" h="2219" extrusionOk="0">
                  <a:moveTo>
                    <a:pt x="1760" y="1"/>
                  </a:moveTo>
                  <a:cubicBezTo>
                    <a:pt x="773" y="1"/>
                    <a:pt x="1" y="1239"/>
                    <a:pt x="810" y="2150"/>
                  </a:cubicBezTo>
                  <a:cubicBezTo>
                    <a:pt x="810" y="2159"/>
                    <a:pt x="824" y="2188"/>
                    <a:pt x="836" y="2203"/>
                  </a:cubicBezTo>
                  <a:lnTo>
                    <a:pt x="836" y="2203"/>
                  </a:lnTo>
                  <a:cubicBezTo>
                    <a:pt x="839" y="2202"/>
                    <a:pt x="844" y="2200"/>
                    <a:pt x="848" y="2200"/>
                  </a:cubicBezTo>
                  <a:cubicBezTo>
                    <a:pt x="1573" y="1900"/>
                    <a:pt x="2185" y="1363"/>
                    <a:pt x="2572" y="688"/>
                  </a:cubicBezTo>
                  <a:cubicBezTo>
                    <a:pt x="2672" y="526"/>
                    <a:pt x="2622" y="326"/>
                    <a:pt x="2472" y="226"/>
                  </a:cubicBezTo>
                  <a:cubicBezTo>
                    <a:pt x="2235" y="69"/>
                    <a:pt x="1991" y="1"/>
                    <a:pt x="1760" y="1"/>
                  </a:cubicBezTo>
                  <a:close/>
                  <a:moveTo>
                    <a:pt x="836" y="2203"/>
                  </a:moveTo>
                  <a:lnTo>
                    <a:pt x="836" y="2203"/>
                  </a:lnTo>
                  <a:cubicBezTo>
                    <a:pt x="828" y="2207"/>
                    <a:pt x="823" y="2213"/>
                    <a:pt x="823" y="2213"/>
                  </a:cubicBezTo>
                  <a:cubicBezTo>
                    <a:pt x="827" y="2217"/>
                    <a:pt x="831" y="2218"/>
                    <a:pt x="835" y="2218"/>
                  </a:cubicBezTo>
                  <a:cubicBezTo>
                    <a:pt x="842" y="2218"/>
                    <a:pt x="848" y="2213"/>
                    <a:pt x="848" y="2213"/>
                  </a:cubicBezTo>
                  <a:cubicBezTo>
                    <a:pt x="844" y="2213"/>
                    <a:pt x="840" y="2209"/>
                    <a:pt x="836" y="2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7"/>
            <p:cNvSpPr/>
            <p:nvPr/>
          </p:nvSpPr>
          <p:spPr>
            <a:xfrm>
              <a:off x="2021422" y="2006501"/>
              <a:ext cx="64379" cy="53127"/>
            </a:xfrm>
            <a:custGeom>
              <a:avLst/>
              <a:gdLst/>
              <a:ahLst/>
              <a:cxnLst/>
              <a:rect l="l" t="t" r="r" b="b"/>
              <a:pathLst>
                <a:path w="864" h="713" extrusionOk="0">
                  <a:moveTo>
                    <a:pt x="863" y="0"/>
                  </a:moveTo>
                  <a:cubicBezTo>
                    <a:pt x="813" y="25"/>
                    <a:pt x="751" y="63"/>
                    <a:pt x="688" y="88"/>
                  </a:cubicBezTo>
                  <a:cubicBezTo>
                    <a:pt x="551" y="138"/>
                    <a:pt x="401" y="175"/>
                    <a:pt x="251" y="200"/>
                  </a:cubicBezTo>
                  <a:cubicBezTo>
                    <a:pt x="176" y="225"/>
                    <a:pt x="88" y="238"/>
                    <a:pt x="1" y="250"/>
                  </a:cubicBezTo>
                  <a:cubicBezTo>
                    <a:pt x="163" y="425"/>
                    <a:pt x="351" y="575"/>
                    <a:pt x="538" y="713"/>
                  </a:cubicBezTo>
                  <a:cubicBezTo>
                    <a:pt x="438" y="638"/>
                    <a:pt x="826" y="163"/>
                    <a:pt x="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7"/>
            <p:cNvSpPr/>
            <p:nvPr/>
          </p:nvSpPr>
          <p:spPr>
            <a:xfrm>
              <a:off x="3257077" y="1281119"/>
              <a:ext cx="143437" cy="87627"/>
            </a:xfrm>
            <a:custGeom>
              <a:avLst/>
              <a:gdLst/>
              <a:ahLst/>
              <a:cxnLst/>
              <a:rect l="l" t="t" r="r" b="b"/>
              <a:pathLst>
                <a:path w="1925" h="1176" extrusionOk="0">
                  <a:moveTo>
                    <a:pt x="0" y="0"/>
                  </a:moveTo>
                  <a:cubicBezTo>
                    <a:pt x="0" y="650"/>
                    <a:pt x="425" y="1175"/>
                    <a:pt x="962" y="1175"/>
                  </a:cubicBezTo>
                  <a:cubicBezTo>
                    <a:pt x="1487" y="1175"/>
                    <a:pt x="1925" y="650"/>
                    <a:pt x="1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5" name="Google Shape;1655;p57"/>
          <p:cNvSpPr/>
          <p:nvPr/>
        </p:nvSpPr>
        <p:spPr>
          <a:xfrm rot="-5400000">
            <a:off x="3574802" y="2133300"/>
            <a:ext cx="497601" cy="244026"/>
          </a:xfrm>
          <a:custGeom>
            <a:avLst/>
            <a:gdLst/>
            <a:ahLst/>
            <a:cxnLst/>
            <a:rect l="l" t="t" r="r" b="b"/>
            <a:pathLst>
              <a:path w="1926" h="1176" extrusionOk="0">
                <a:moveTo>
                  <a:pt x="1" y="0"/>
                </a:moveTo>
                <a:cubicBezTo>
                  <a:pt x="1" y="650"/>
                  <a:pt x="426" y="1175"/>
                  <a:pt x="963" y="1175"/>
                </a:cubicBezTo>
                <a:cubicBezTo>
                  <a:pt x="1501" y="1175"/>
                  <a:pt x="1925" y="650"/>
                  <a:pt x="192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6" name="Google Shape;1656;p57"/>
          <p:cNvGrpSpPr/>
          <p:nvPr/>
        </p:nvGrpSpPr>
        <p:grpSpPr>
          <a:xfrm flipH="1">
            <a:off x="3410303" y="798038"/>
            <a:ext cx="416552" cy="423977"/>
            <a:chOff x="926433" y="1997075"/>
            <a:chExt cx="331544" cy="337454"/>
          </a:xfrm>
        </p:grpSpPr>
        <p:sp>
          <p:nvSpPr>
            <p:cNvPr id="1657" name="Google Shape;1657;p57"/>
            <p:cNvSpPr/>
            <p:nvPr/>
          </p:nvSpPr>
          <p:spPr>
            <a:xfrm>
              <a:off x="926433" y="1997075"/>
              <a:ext cx="327313" cy="337454"/>
            </a:xfrm>
            <a:custGeom>
              <a:avLst/>
              <a:gdLst/>
              <a:ahLst/>
              <a:cxnLst/>
              <a:rect l="l" t="t" r="r" b="b"/>
              <a:pathLst>
                <a:path w="4874" h="5025" extrusionOk="0">
                  <a:moveTo>
                    <a:pt x="4737" y="1"/>
                  </a:moveTo>
                  <a:cubicBezTo>
                    <a:pt x="2087" y="76"/>
                    <a:pt x="0" y="2275"/>
                    <a:pt x="63" y="4925"/>
                  </a:cubicBezTo>
                  <a:cubicBezTo>
                    <a:pt x="63" y="4975"/>
                    <a:pt x="113" y="5025"/>
                    <a:pt x="163" y="5025"/>
                  </a:cubicBezTo>
                  <a:cubicBezTo>
                    <a:pt x="213" y="5025"/>
                    <a:pt x="263" y="4975"/>
                    <a:pt x="250" y="4925"/>
                  </a:cubicBezTo>
                  <a:cubicBezTo>
                    <a:pt x="200" y="2388"/>
                    <a:pt x="2200" y="276"/>
                    <a:pt x="4737" y="201"/>
                  </a:cubicBezTo>
                  <a:cubicBezTo>
                    <a:pt x="4874" y="201"/>
                    <a:pt x="4874" y="1"/>
                    <a:pt x="4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7"/>
            <p:cNvSpPr/>
            <p:nvPr/>
          </p:nvSpPr>
          <p:spPr>
            <a:xfrm>
              <a:off x="1021256" y="2091898"/>
              <a:ext cx="233364" cy="240146"/>
            </a:xfrm>
            <a:custGeom>
              <a:avLst/>
              <a:gdLst/>
              <a:ahLst/>
              <a:cxnLst/>
              <a:rect l="l" t="t" r="r" b="b"/>
              <a:pathLst>
                <a:path w="3475" h="3576" extrusionOk="0">
                  <a:moveTo>
                    <a:pt x="3362" y="1"/>
                  </a:moveTo>
                  <a:cubicBezTo>
                    <a:pt x="1487" y="51"/>
                    <a:pt x="0" y="1601"/>
                    <a:pt x="50" y="3475"/>
                  </a:cubicBezTo>
                  <a:cubicBezTo>
                    <a:pt x="50" y="3538"/>
                    <a:pt x="100" y="3575"/>
                    <a:pt x="150" y="3575"/>
                  </a:cubicBezTo>
                  <a:cubicBezTo>
                    <a:pt x="200" y="3575"/>
                    <a:pt x="250" y="3538"/>
                    <a:pt x="250" y="3475"/>
                  </a:cubicBezTo>
                  <a:cubicBezTo>
                    <a:pt x="200" y="1713"/>
                    <a:pt x="1600" y="238"/>
                    <a:pt x="3362" y="201"/>
                  </a:cubicBezTo>
                  <a:cubicBezTo>
                    <a:pt x="3474" y="176"/>
                    <a:pt x="3474" y="13"/>
                    <a:pt x="3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9" name="Google Shape;1659;p57"/>
            <p:cNvSpPr/>
            <p:nvPr/>
          </p:nvSpPr>
          <p:spPr>
            <a:xfrm>
              <a:off x="1093448" y="2162410"/>
              <a:ext cx="161978" cy="167955"/>
            </a:xfrm>
            <a:custGeom>
              <a:avLst/>
              <a:gdLst/>
              <a:ahLst/>
              <a:cxnLst/>
              <a:rect l="l" t="t" r="r" b="b"/>
              <a:pathLst>
                <a:path w="2412" h="2501" extrusionOk="0">
                  <a:moveTo>
                    <a:pt x="2312" y="1"/>
                  </a:moveTo>
                  <a:cubicBezTo>
                    <a:pt x="1012" y="26"/>
                    <a:pt x="0" y="1113"/>
                    <a:pt x="25" y="2400"/>
                  </a:cubicBezTo>
                  <a:cubicBezTo>
                    <a:pt x="25" y="2450"/>
                    <a:pt x="75" y="2500"/>
                    <a:pt x="125" y="2500"/>
                  </a:cubicBezTo>
                  <a:cubicBezTo>
                    <a:pt x="188" y="2500"/>
                    <a:pt x="225" y="2450"/>
                    <a:pt x="225" y="2400"/>
                  </a:cubicBezTo>
                  <a:cubicBezTo>
                    <a:pt x="200" y="1213"/>
                    <a:pt x="1137" y="226"/>
                    <a:pt x="2312" y="201"/>
                  </a:cubicBezTo>
                  <a:cubicBezTo>
                    <a:pt x="2374" y="201"/>
                    <a:pt x="2412" y="151"/>
                    <a:pt x="2412" y="101"/>
                  </a:cubicBezTo>
                  <a:cubicBezTo>
                    <a:pt x="2412" y="38"/>
                    <a:pt x="2362" y="1"/>
                    <a:pt x="2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7"/>
            <p:cNvSpPr/>
            <p:nvPr/>
          </p:nvSpPr>
          <p:spPr>
            <a:xfrm>
              <a:off x="1173966" y="2242123"/>
              <a:ext cx="84011" cy="86563"/>
            </a:xfrm>
            <a:custGeom>
              <a:avLst/>
              <a:gdLst/>
              <a:ahLst/>
              <a:cxnLst/>
              <a:rect l="l" t="t" r="r" b="b"/>
              <a:pathLst>
                <a:path w="1251" h="1289" extrusionOk="0">
                  <a:moveTo>
                    <a:pt x="1150" y="1"/>
                  </a:moveTo>
                  <a:cubicBezTo>
                    <a:pt x="513" y="13"/>
                    <a:pt x="1" y="551"/>
                    <a:pt x="26" y="1188"/>
                  </a:cubicBezTo>
                  <a:cubicBezTo>
                    <a:pt x="26" y="1238"/>
                    <a:pt x="63" y="1288"/>
                    <a:pt x="126" y="1288"/>
                  </a:cubicBezTo>
                  <a:cubicBezTo>
                    <a:pt x="176" y="1276"/>
                    <a:pt x="226" y="1238"/>
                    <a:pt x="226" y="1176"/>
                  </a:cubicBezTo>
                  <a:cubicBezTo>
                    <a:pt x="213" y="926"/>
                    <a:pt x="313" y="676"/>
                    <a:pt x="488" y="501"/>
                  </a:cubicBezTo>
                  <a:cubicBezTo>
                    <a:pt x="663" y="313"/>
                    <a:pt x="901" y="213"/>
                    <a:pt x="1150" y="201"/>
                  </a:cubicBezTo>
                  <a:cubicBezTo>
                    <a:pt x="1200" y="201"/>
                    <a:pt x="1250" y="151"/>
                    <a:pt x="1250" y="101"/>
                  </a:cubicBezTo>
                  <a:cubicBezTo>
                    <a:pt x="1250" y="51"/>
                    <a:pt x="1200" y="1"/>
                    <a:pt x="1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7"/>
          <p:cNvGrpSpPr/>
          <p:nvPr/>
        </p:nvGrpSpPr>
        <p:grpSpPr>
          <a:xfrm>
            <a:off x="720010" y="1518460"/>
            <a:ext cx="616539" cy="616563"/>
            <a:chOff x="2429425" y="1984725"/>
            <a:chExt cx="239600" cy="239600"/>
          </a:xfrm>
        </p:grpSpPr>
        <p:sp>
          <p:nvSpPr>
            <p:cNvPr id="1662" name="Google Shape;1662;p57"/>
            <p:cNvSpPr/>
            <p:nvPr/>
          </p:nvSpPr>
          <p:spPr>
            <a:xfrm>
              <a:off x="2429425" y="1984725"/>
              <a:ext cx="239600" cy="239600"/>
            </a:xfrm>
            <a:custGeom>
              <a:avLst/>
              <a:gdLst/>
              <a:ahLst/>
              <a:cxnLst/>
              <a:rect l="l" t="t" r="r" b="b"/>
              <a:pathLst>
                <a:path w="9584" h="9584" extrusionOk="0">
                  <a:moveTo>
                    <a:pt x="3771" y="0"/>
                  </a:moveTo>
                  <a:lnTo>
                    <a:pt x="3679" y="2606"/>
                  </a:lnTo>
                  <a:lnTo>
                    <a:pt x="1519" y="1152"/>
                  </a:lnTo>
                  <a:lnTo>
                    <a:pt x="2736" y="3457"/>
                  </a:lnTo>
                  <a:lnTo>
                    <a:pt x="131" y="3273"/>
                  </a:lnTo>
                  <a:lnTo>
                    <a:pt x="2344" y="4661"/>
                  </a:lnTo>
                  <a:lnTo>
                    <a:pt x="0" y="5813"/>
                  </a:lnTo>
                  <a:lnTo>
                    <a:pt x="2606" y="5905"/>
                  </a:lnTo>
                  <a:lnTo>
                    <a:pt x="1152" y="8065"/>
                  </a:lnTo>
                  <a:lnTo>
                    <a:pt x="1152" y="8065"/>
                  </a:lnTo>
                  <a:lnTo>
                    <a:pt x="3457" y="6847"/>
                  </a:lnTo>
                  <a:lnTo>
                    <a:pt x="3273" y="9453"/>
                  </a:lnTo>
                  <a:lnTo>
                    <a:pt x="4661" y="7240"/>
                  </a:lnTo>
                  <a:lnTo>
                    <a:pt x="5813" y="9584"/>
                  </a:lnTo>
                  <a:lnTo>
                    <a:pt x="5905" y="6978"/>
                  </a:lnTo>
                  <a:lnTo>
                    <a:pt x="8065" y="8432"/>
                  </a:lnTo>
                  <a:lnTo>
                    <a:pt x="6847" y="6127"/>
                  </a:lnTo>
                  <a:lnTo>
                    <a:pt x="9453" y="6311"/>
                  </a:lnTo>
                  <a:lnTo>
                    <a:pt x="7240" y="4923"/>
                  </a:lnTo>
                  <a:lnTo>
                    <a:pt x="9584" y="3771"/>
                  </a:lnTo>
                  <a:lnTo>
                    <a:pt x="6978" y="3679"/>
                  </a:lnTo>
                  <a:lnTo>
                    <a:pt x="8432" y="1519"/>
                  </a:lnTo>
                  <a:lnTo>
                    <a:pt x="6127" y="2737"/>
                  </a:lnTo>
                  <a:lnTo>
                    <a:pt x="6127" y="2737"/>
                  </a:lnTo>
                  <a:lnTo>
                    <a:pt x="6311" y="131"/>
                  </a:lnTo>
                  <a:lnTo>
                    <a:pt x="4923" y="2344"/>
                  </a:lnTo>
                  <a:lnTo>
                    <a:pt x="37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7"/>
            <p:cNvSpPr/>
            <p:nvPr/>
          </p:nvSpPr>
          <p:spPr>
            <a:xfrm>
              <a:off x="2543993" y="2064079"/>
              <a:ext cx="17050" cy="80875"/>
            </a:xfrm>
            <a:custGeom>
              <a:avLst/>
              <a:gdLst/>
              <a:ahLst/>
              <a:cxnLst/>
              <a:rect l="l" t="t" r="r" b="b"/>
              <a:pathLst>
                <a:path w="682" h="3235" extrusionOk="0">
                  <a:moveTo>
                    <a:pt x="66" y="1"/>
                  </a:moveTo>
                  <a:lnTo>
                    <a:pt x="131" y="2266"/>
                  </a:lnTo>
                  <a:lnTo>
                    <a:pt x="459" y="2266"/>
                  </a:lnTo>
                  <a:lnTo>
                    <a:pt x="524" y="1"/>
                  </a:lnTo>
                  <a:close/>
                  <a:moveTo>
                    <a:pt x="288" y="2645"/>
                  </a:moveTo>
                  <a:cubicBezTo>
                    <a:pt x="131" y="2645"/>
                    <a:pt x="0" y="2789"/>
                    <a:pt x="13" y="2946"/>
                  </a:cubicBezTo>
                  <a:cubicBezTo>
                    <a:pt x="0" y="3103"/>
                    <a:pt x="131" y="3234"/>
                    <a:pt x="288" y="3234"/>
                  </a:cubicBezTo>
                  <a:cubicBezTo>
                    <a:pt x="681" y="3234"/>
                    <a:pt x="681" y="2645"/>
                    <a:pt x="288" y="26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4" name="Google Shape;1664;p57"/>
          <p:cNvGrpSpPr/>
          <p:nvPr/>
        </p:nvGrpSpPr>
        <p:grpSpPr>
          <a:xfrm rot="314072">
            <a:off x="3583970" y="3182522"/>
            <a:ext cx="479289" cy="463075"/>
            <a:chOff x="6085197" y="1608975"/>
            <a:chExt cx="296453" cy="286425"/>
          </a:xfrm>
        </p:grpSpPr>
        <p:sp>
          <p:nvSpPr>
            <p:cNvPr id="1665" name="Google Shape;1665;p57"/>
            <p:cNvSpPr/>
            <p:nvPr/>
          </p:nvSpPr>
          <p:spPr>
            <a:xfrm>
              <a:off x="6227450" y="1611925"/>
              <a:ext cx="154200" cy="280850"/>
            </a:xfrm>
            <a:custGeom>
              <a:avLst/>
              <a:gdLst/>
              <a:ahLst/>
              <a:cxnLst/>
              <a:rect l="l" t="t" r="r" b="b"/>
              <a:pathLst>
                <a:path w="6168" h="11234" extrusionOk="0">
                  <a:moveTo>
                    <a:pt x="2515" y="0"/>
                  </a:moveTo>
                  <a:lnTo>
                    <a:pt x="2515" y="956"/>
                  </a:lnTo>
                  <a:cubicBezTo>
                    <a:pt x="1114" y="1126"/>
                    <a:pt x="223" y="2003"/>
                    <a:pt x="223" y="3273"/>
                  </a:cubicBezTo>
                  <a:cubicBezTo>
                    <a:pt x="223" y="4622"/>
                    <a:pt x="1088" y="5303"/>
                    <a:pt x="2999" y="5853"/>
                  </a:cubicBezTo>
                  <a:cubicBezTo>
                    <a:pt x="4544" y="6271"/>
                    <a:pt x="4989" y="6861"/>
                    <a:pt x="4989" y="7699"/>
                  </a:cubicBezTo>
                  <a:cubicBezTo>
                    <a:pt x="4989" y="8641"/>
                    <a:pt x="4334" y="9178"/>
                    <a:pt x="3156" y="9178"/>
                  </a:cubicBezTo>
                  <a:cubicBezTo>
                    <a:pt x="2096" y="9178"/>
                    <a:pt x="1415" y="8667"/>
                    <a:pt x="1192" y="7633"/>
                  </a:cubicBezTo>
                  <a:lnTo>
                    <a:pt x="1" y="7633"/>
                  </a:lnTo>
                  <a:cubicBezTo>
                    <a:pt x="158" y="8929"/>
                    <a:pt x="1009" y="9885"/>
                    <a:pt x="2567" y="10055"/>
                  </a:cubicBezTo>
                  <a:lnTo>
                    <a:pt x="2567" y="11233"/>
                  </a:lnTo>
                  <a:lnTo>
                    <a:pt x="3601" y="11233"/>
                  </a:lnTo>
                  <a:lnTo>
                    <a:pt x="3601" y="10068"/>
                  </a:lnTo>
                  <a:cubicBezTo>
                    <a:pt x="5185" y="9911"/>
                    <a:pt x="6167" y="8995"/>
                    <a:pt x="6167" y="7581"/>
                  </a:cubicBezTo>
                  <a:cubicBezTo>
                    <a:pt x="6167" y="6298"/>
                    <a:pt x="5539" y="5394"/>
                    <a:pt x="3339" y="4740"/>
                  </a:cubicBezTo>
                  <a:cubicBezTo>
                    <a:pt x="1899" y="4321"/>
                    <a:pt x="1415" y="4007"/>
                    <a:pt x="1415" y="3169"/>
                  </a:cubicBezTo>
                  <a:cubicBezTo>
                    <a:pt x="1415" y="2501"/>
                    <a:pt x="1808" y="1859"/>
                    <a:pt x="2973" y="1859"/>
                  </a:cubicBezTo>
                  <a:cubicBezTo>
                    <a:pt x="4243" y="1859"/>
                    <a:pt x="4609" y="2527"/>
                    <a:pt x="4727" y="3103"/>
                  </a:cubicBezTo>
                  <a:lnTo>
                    <a:pt x="5945" y="3103"/>
                  </a:lnTo>
                  <a:cubicBezTo>
                    <a:pt x="5827" y="2226"/>
                    <a:pt x="5303" y="1152"/>
                    <a:pt x="3549" y="969"/>
                  </a:cubicBezTo>
                  <a:lnTo>
                    <a:pt x="35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7"/>
            <p:cNvSpPr/>
            <p:nvPr/>
          </p:nvSpPr>
          <p:spPr>
            <a:xfrm>
              <a:off x="6152500" y="1611925"/>
              <a:ext cx="153875" cy="280850"/>
            </a:xfrm>
            <a:custGeom>
              <a:avLst/>
              <a:gdLst/>
              <a:ahLst/>
              <a:cxnLst/>
              <a:rect l="l" t="t" r="r" b="b"/>
              <a:pathLst>
                <a:path w="6155" h="11234" extrusionOk="0">
                  <a:moveTo>
                    <a:pt x="2501" y="0"/>
                  </a:moveTo>
                  <a:lnTo>
                    <a:pt x="2501" y="956"/>
                  </a:lnTo>
                  <a:cubicBezTo>
                    <a:pt x="1101" y="1126"/>
                    <a:pt x="210" y="2003"/>
                    <a:pt x="210" y="3273"/>
                  </a:cubicBezTo>
                  <a:cubicBezTo>
                    <a:pt x="210" y="4622"/>
                    <a:pt x="1074" y="5303"/>
                    <a:pt x="2986" y="5853"/>
                  </a:cubicBezTo>
                  <a:cubicBezTo>
                    <a:pt x="4531" y="6271"/>
                    <a:pt x="4976" y="6861"/>
                    <a:pt x="4976" y="7699"/>
                  </a:cubicBezTo>
                  <a:cubicBezTo>
                    <a:pt x="4976" y="8641"/>
                    <a:pt x="4321" y="9178"/>
                    <a:pt x="3143" y="9178"/>
                  </a:cubicBezTo>
                  <a:cubicBezTo>
                    <a:pt x="2082" y="9178"/>
                    <a:pt x="1389" y="8667"/>
                    <a:pt x="1179" y="7633"/>
                  </a:cubicBezTo>
                  <a:lnTo>
                    <a:pt x="1" y="7633"/>
                  </a:lnTo>
                  <a:cubicBezTo>
                    <a:pt x="158" y="8929"/>
                    <a:pt x="996" y="9885"/>
                    <a:pt x="2567" y="10055"/>
                  </a:cubicBezTo>
                  <a:lnTo>
                    <a:pt x="2567" y="11233"/>
                  </a:lnTo>
                  <a:lnTo>
                    <a:pt x="3601" y="11233"/>
                  </a:lnTo>
                  <a:lnTo>
                    <a:pt x="3601" y="10068"/>
                  </a:lnTo>
                  <a:cubicBezTo>
                    <a:pt x="5172" y="9911"/>
                    <a:pt x="6154" y="8995"/>
                    <a:pt x="6154" y="7581"/>
                  </a:cubicBezTo>
                  <a:cubicBezTo>
                    <a:pt x="6154" y="6298"/>
                    <a:pt x="5526" y="5394"/>
                    <a:pt x="3326" y="4740"/>
                  </a:cubicBezTo>
                  <a:cubicBezTo>
                    <a:pt x="1873" y="4321"/>
                    <a:pt x="1389" y="4007"/>
                    <a:pt x="1389" y="3169"/>
                  </a:cubicBezTo>
                  <a:cubicBezTo>
                    <a:pt x="1389" y="2501"/>
                    <a:pt x="1794" y="1859"/>
                    <a:pt x="2947" y="1859"/>
                  </a:cubicBezTo>
                  <a:cubicBezTo>
                    <a:pt x="4230" y="1859"/>
                    <a:pt x="4583" y="2527"/>
                    <a:pt x="4714" y="3103"/>
                  </a:cubicBezTo>
                  <a:lnTo>
                    <a:pt x="5918" y="3103"/>
                  </a:lnTo>
                  <a:cubicBezTo>
                    <a:pt x="5814" y="2226"/>
                    <a:pt x="5290" y="1152"/>
                    <a:pt x="3523" y="969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7"/>
            <p:cNvSpPr/>
            <p:nvPr/>
          </p:nvSpPr>
          <p:spPr>
            <a:xfrm>
              <a:off x="6085197" y="1608975"/>
              <a:ext cx="160075" cy="286425"/>
            </a:xfrm>
            <a:custGeom>
              <a:avLst/>
              <a:gdLst/>
              <a:ahLst/>
              <a:cxnLst/>
              <a:rect l="l" t="t" r="r" b="b"/>
              <a:pathLst>
                <a:path w="6403" h="11457" extrusionOk="0">
                  <a:moveTo>
                    <a:pt x="3562" y="210"/>
                  </a:moveTo>
                  <a:lnTo>
                    <a:pt x="3562" y="1166"/>
                  </a:lnTo>
                  <a:lnTo>
                    <a:pt x="3653" y="1179"/>
                  </a:lnTo>
                  <a:cubicBezTo>
                    <a:pt x="5290" y="1349"/>
                    <a:pt x="5814" y="2292"/>
                    <a:pt x="5945" y="3103"/>
                  </a:cubicBezTo>
                  <a:lnTo>
                    <a:pt x="4937" y="3103"/>
                  </a:lnTo>
                  <a:cubicBezTo>
                    <a:pt x="4727" y="2279"/>
                    <a:pt x="4125" y="1873"/>
                    <a:pt x="3091" y="1873"/>
                  </a:cubicBezTo>
                  <a:cubicBezTo>
                    <a:pt x="2056" y="1873"/>
                    <a:pt x="1441" y="2396"/>
                    <a:pt x="1441" y="3287"/>
                  </a:cubicBezTo>
                  <a:cubicBezTo>
                    <a:pt x="1441" y="4216"/>
                    <a:pt x="2030" y="4543"/>
                    <a:pt x="3431" y="4949"/>
                  </a:cubicBezTo>
                  <a:cubicBezTo>
                    <a:pt x="5395" y="5525"/>
                    <a:pt x="6193" y="6324"/>
                    <a:pt x="6193" y="7699"/>
                  </a:cubicBezTo>
                  <a:cubicBezTo>
                    <a:pt x="6193" y="9047"/>
                    <a:pt x="5264" y="9937"/>
                    <a:pt x="3719" y="10081"/>
                  </a:cubicBezTo>
                  <a:lnTo>
                    <a:pt x="3627" y="10095"/>
                  </a:lnTo>
                  <a:lnTo>
                    <a:pt x="3627" y="11247"/>
                  </a:lnTo>
                  <a:lnTo>
                    <a:pt x="2789" y="11247"/>
                  </a:lnTo>
                  <a:lnTo>
                    <a:pt x="2789" y="10081"/>
                  </a:lnTo>
                  <a:lnTo>
                    <a:pt x="2698" y="10068"/>
                  </a:lnTo>
                  <a:cubicBezTo>
                    <a:pt x="1310" y="9911"/>
                    <a:pt x="446" y="9126"/>
                    <a:pt x="236" y="7856"/>
                  </a:cubicBezTo>
                  <a:lnTo>
                    <a:pt x="1218" y="7856"/>
                  </a:lnTo>
                  <a:cubicBezTo>
                    <a:pt x="1467" y="8864"/>
                    <a:pt x="2174" y="9401"/>
                    <a:pt x="3274" y="9401"/>
                  </a:cubicBezTo>
                  <a:cubicBezTo>
                    <a:pt x="4504" y="9401"/>
                    <a:pt x="5211" y="8825"/>
                    <a:pt x="5211" y="7817"/>
                  </a:cubicBezTo>
                  <a:cubicBezTo>
                    <a:pt x="5211" y="6848"/>
                    <a:pt x="4609" y="6272"/>
                    <a:pt x="3156" y="5866"/>
                  </a:cubicBezTo>
                  <a:cubicBezTo>
                    <a:pt x="1179" y="5303"/>
                    <a:pt x="446" y="4635"/>
                    <a:pt x="446" y="3391"/>
                  </a:cubicBezTo>
                  <a:cubicBezTo>
                    <a:pt x="446" y="2187"/>
                    <a:pt x="1297" y="1336"/>
                    <a:pt x="2658" y="1179"/>
                  </a:cubicBezTo>
                  <a:lnTo>
                    <a:pt x="2750" y="1166"/>
                  </a:lnTo>
                  <a:lnTo>
                    <a:pt x="2750" y="210"/>
                  </a:lnTo>
                  <a:close/>
                  <a:moveTo>
                    <a:pt x="2528" y="1"/>
                  </a:moveTo>
                  <a:lnTo>
                    <a:pt x="2528" y="982"/>
                  </a:lnTo>
                  <a:cubicBezTo>
                    <a:pt x="1114" y="1192"/>
                    <a:pt x="236" y="2095"/>
                    <a:pt x="236" y="3391"/>
                  </a:cubicBezTo>
                  <a:cubicBezTo>
                    <a:pt x="236" y="4936"/>
                    <a:pt x="1375" y="5565"/>
                    <a:pt x="3091" y="6062"/>
                  </a:cubicBezTo>
                  <a:cubicBezTo>
                    <a:pt x="4766" y="6533"/>
                    <a:pt x="5002" y="7188"/>
                    <a:pt x="5002" y="7817"/>
                  </a:cubicBezTo>
                  <a:cubicBezTo>
                    <a:pt x="5002" y="8707"/>
                    <a:pt x="4387" y="9191"/>
                    <a:pt x="3274" y="9191"/>
                  </a:cubicBezTo>
                  <a:cubicBezTo>
                    <a:pt x="2240" y="9191"/>
                    <a:pt x="1611" y="8707"/>
                    <a:pt x="1402" y="7738"/>
                  </a:cubicBezTo>
                  <a:lnTo>
                    <a:pt x="1375" y="7646"/>
                  </a:lnTo>
                  <a:lnTo>
                    <a:pt x="1" y="7646"/>
                  </a:lnTo>
                  <a:lnTo>
                    <a:pt x="14" y="7764"/>
                  </a:lnTo>
                  <a:cubicBezTo>
                    <a:pt x="197" y="9165"/>
                    <a:pt x="1127" y="10068"/>
                    <a:pt x="2593" y="10265"/>
                  </a:cubicBezTo>
                  <a:lnTo>
                    <a:pt x="2593" y="11456"/>
                  </a:lnTo>
                  <a:lnTo>
                    <a:pt x="3824" y="11456"/>
                  </a:lnTo>
                  <a:lnTo>
                    <a:pt x="3837" y="10304"/>
                  </a:lnTo>
                  <a:cubicBezTo>
                    <a:pt x="5447" y="10121"/>
                    <a:pt x="6403" y="9152"/>
                    <a:pt x="6403" y="7725"/>
                  </a:cubicBezTo>
                  <a:cubicBezTo>
                    <a:pt x="6403" y="6232"/>
                    <a:pt x="5565" y="5381"/>
                    <a:pt x="3496" y="4779"/>
                  </a:cubicBezTo>
                  <a:cubicBezTo>
                    <a:pt x="2004" y="4334"/>
                    <a:pt x="1637" y="4046"/>
                    <a:pt x="1637" y="3300"/>
                  </a:cubicBezTo>
                  <a:cubicBezTo>
                    <a:pt x="1637" y="2933"/>
                    <a:pt x="1781" y="2082"/>
                    <a:pt x="3091" y="2082"/>
                  </a:cubicBezTo>
                  <a:cubicBezTo>
                    <a:pt x="4046" y="2082"/>
                    <a:pt x="4596" y="2462"/>
                    <a:pt x="4766" y="3234"/>
                  </a:cubicBezTo>
                  <a:lnTo>
                    <a:pt x="4779" y="3313"/>
                  </a:lnTo>
                  <a:lnTo>
                    <a:pt x="6180" y="3313"/>
                  </a:lnTo>
                  <a:lnTo>
                    <a:pt x="6167" y="3195"/>
                  </a:lnTo>
                  <a:cubicBezTo>
                    <a:pt x="6076" y="2462"/>
                    <a:pt x="5630" y="1218"/>
                    <a:pt x="3771" y="982"/>
                  </a:cubicBezTo>
                  <a:lnTo>
                    <a:pt x="37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תיבת טקסט 23">
            <a:extLst>
              <a:ext uri="{FF2B5EF4-FFF2-40B4-BE49-F238E27FC236}">
                <a16:creationId xmlns:a16="http://schemas.microsoft.com/office/drawing/2014/main" id="{8BE1B59B-3D97-8F8A-F53B-DEFB137183C6}"/>
              </a:ext>
            </a:extLst>
          </p:cNvPr>
          <p:cNvSpPr txBox="1"/>
          <p:nvPr/>
        </p:nvSpPr>
        <p:spPr>
          <a:xfrm>
            <a:off x="4861387" y="301783"/>
            <a:ext cx="375074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he-IL" sz="2000" b="1" i="0" u="none" strike="noStrike" baseline="0" dirty="0">
                <a:latin typeface="ArialMT"/>
              </a:rPr>
              <a:t>פיצ'רים מרכזיים למימוש לקונים</a:t>
            </a:r>
            <a:endParaRPr lang="he-IL" sz="1600" b="1" dirty="0"/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9125C6FA-323C-1E7F-E888-64F7F2E364C1}"/>
              </a:ext>
            </a:extLst>
          </p:cNvPr>
          <p:cNvSpPr txBox="1"/>
          <p:nvPr/>
        </p:nvSpPr>
        <p:spPr>
          <a:xfrm>
            <a:off x="4247959" y="541902"/>
            <a:ext cx="4537131" cy="440120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e-IL" altLang="he-IL" b="0" i="0" u="none" strike="noStrike" cap="none" normalizeH="0" baseline="0" dirty="0">
              <a:ln>
                <a:noFill/>
              </a:ln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חיפוש מתקדם וסינונים , מאפשרים ללקוחות למצוא בקלות את המוצרים שהם מחפשים על ידי הזנת מילות מפתח, ולסנן אותם לפי שם וסוג . </a:t>
            </a: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he-IL" altLang="he-IL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he-IL" altLang="he-IL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עגלת קניות- </a:t>
            </a: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מאפשרת ללקוחות לאגור מוצרים שונים שהם מעוניינים לקנות  לפני המעבר לתשלום.</a:t>
            </a: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endParaRPr kumimoji="0" lang="he-IL" altLang="he-IL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מעודפים מאפשרת ללקוחות לאגור מוצרים כדי לגשת אליהם אחר כך או להעביר אותם לסל הקניות. </a:t>
            </a: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endParaRPr kumimoji="0" lang="he-IL" altLang="he-IL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מחיקת מוצרים מעגלת הקניות ומהמועדפים. </a:t>
            </a: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endParaRPr kumimoji="0" lang="he-IL" altLang="he-IL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צפייה בפרטי ההזמנות.</a:t>
            </a: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endParaRPr kumimoji="0" lang="he-IL" altLang="he-IL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צפייה בפרופיל האישי</a:t>
            </a:r>
            <a:r>
              <a:rPr lang="he-IL" altLang="he-IL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he-IL" altLang="he-IL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indent="-342900" algn="r" rtl="1">
              <a:buFont typeface="+mj-lt"/>
              <a:buAutoNum type="arabicPeriod"/>
            </a:pPr>
            <a:endParaRPr lang="he-IL" dirty="0"/>
          </a:p>
        </p:txBody>
      </p:sp>
      <p:sp>
        <p:nvSpPr>
          <p:cNvPr id="26" name="Google Shape;9747;p92">
            <a:extLst>
              <a:ext uri="{FF2B5EF4-FFF2-40B4-BE49-F238E27FC236}">
                <a16:creationId xmlns:a16="http://schemas.microsoft.com/office/drawing/2014/main" id="{22CD95E1-0E52-E4EB-37C0-AB8D1B197812}"/>
              </a:ext>
            </a:extLst>
          </p:cNvPr>
          <p:cNvSpPr/>
          <p:nvPr/>
        </p:nvSpPr>
        <p:spPr>
          <a:xfrm>
            <a:off x="4155292" y="585699"/>
            <a:ext cx="333986" cy="331475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opping Cart Theme for Business by Slidesgo">
  <a:themeElements>
    <a:clrScheme name="Simple Light">
      <a:dk1>
        <a:srgbClr val="333333"/>
      </a:dk1>
      <a:lt1>
        <a:srgbClr val="EBEBEB"/>
      </a:lt1>
      <a:dk2>
        <a:srgbClr val="FFFFFF"/>
      </a:dk2>
      <a:lt2>
        <a:srgbClr val="FFB554"/>
      </a:lt2>
      <a:accent1>
        <a:srgbClr val="FF3070"/>
      </a:accent1>
      <a:accent2>
        <a:srgbClr val="FF887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971</Words>
  <Application>Microsoft Office PowerPoint</Application>
  <PresentationFormat>‫הצגה על המסך (16:9)</PresentationFormat>
  <Paragraphs>161</Paragraphs>
  <Slides>19</Slides>
  <Notes>17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19</vt:i4>
      </vt:variant>
    </vt:vector>
  </HeadingPairs>
  <TitlesOfParts>
    <vt:vector size="28" baseType="lpstr">
      <vt:lpstr>Wingdings</vt:lpstr>
      <vt:lpstr>Söhne</vt:lpstr>
      <vt:lpstr>Arial</vt:lpstr>
      <vt:lpstr>PT Sans</vt:lpstr>
      <vt:lpstr>Montserrat</vt:lpstr>
      <vt:lpstr>ArialMT</vt:lpstr>
      <vt:lpstr>Lexend ExtraBold</vt:lpstr>
      <vt:lpstr>DM Sans</vt:lpstr>
      <vt:lpstr>Shopping Cart Theme for Business by Slidesgo</vt:lpstr>
      <vt:lpstr>מצגת של PowerPoint‏</vt:lpstr>
      <vt:lpstr>03</vt:lpstr>
      <vt:lpstr>03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Thanks!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Shopping Cart Theme for Business</dc:title>
  <cp:lastModifiedBy>user</cp:lastModifiedBy>
  <cp:revision>14</cp:revision>
  <dcterms:modified xsi:type="dcterms:W3CDTF">2024-03-04T14:16:10Z</dcterms:modified>
</cp:coreProperties>
</file>